
<file path=[Content_Types].xml><?xml version="1.0" encoding="utf-8"?>
<Types xmlns="http://schemas.openxmlformats.org/package/2006/content-types">
  <Default Extension="jpeg" ContentType="image/jpeg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89" r:id="rId3"/>
    <p:sldId id="284" r:id="rId5"/>
    <p:sldId id="292" r:id="rId6"/>
    <p:sldId id="290" r:id="rId7"/>
    <p:sldId id="299" r:id="rId8"/>
    <p:sldId id="300" r:id="rId9"/>
    <p:sldId id="302" r:id="rId10"/>
    <p:sldId id="295" r:id="rId11"/>
    <p:sldId id="279" r:id="rId12"/>
    <p:sldId id="264" r:id="rId13"/>
    <p:sldId id="262" r:id="rId14"/>
    <p:sldId id="303" r:id="rId15"/>
    <p:sldId id="260" r:id="rId16"/>
    <p:sldId id="297" r:id="rId17"/>
  </p:sldIdLst>
  <p:sldSz cx="9144000" cy="6858000" type="screen4x3"/>
  <p:notesSz cx="6858000" cy="9144000"/>
  <p:custDataLst>
    <p:tags r:id="rId21"/>
  </p:custDataLst>
  <p:defaultTextStyle>
    <a:defPPr>
      <a:defRPr lang="zh-CN"/>
    </a:defPPr>
    <a:lvl1pPr marL="0" indent="0" algn="ctr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/>
      <a:buNone/>
      <a:defRPr kumimoji="0" sz="1800" b="0" i="0" u="none" baseline="0">
        <a:solidFill>
          <a:schemeClr val="tx1"/>
        </a:solidFill>
        <a:effectLst/>
        <a:latin typeface="Arial" panose="020B0604020202020204"/>
        <a:ea typeface="宋体" panose="02010600030101010101" pitchFamily="2" charset="-122"/>
      </a:defRPr>
    </a:lvl1pPr>
    <a:lvl2pPr marL="457200" indent="0" algn="ctr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/>
      <a:buNone/>
      <a:defRPr kumimoji="0" sz="1800" b="0" i="0" u="none" baseline="0">
        <a:solidFill>
          <a:schemeClr val="tx1"/>
        </a:solidFill>
        <a:effectLst/>
        <a:latin typeface="Arial" panose="020B0604020202020204"/>
        <a:ea typeface="宋体" panose="02010600030101010101" pitchFamily="2" charset="-122"/>
      </a:defRPr>
    </a:lvl2pPr>
    <a:lvl3pPr marL="914400" indent="0" algn="ctr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/>
      <a:buNone/>
      <a:defRPr kumimoji="0" sz="1800" b="0" i="0" u="none" baseline="0">
        <a:solidFill>
          <a:schemeClr val="tx1"/>
        </a:solidFill>
        <a:effectLst/>
        <a:latin typeface="Arial" panose="020B0604020202020204"/>
        <a:ea typeface="宋体" panose="02010600030101010101" pitchFamily="2" charset="-122"/>
      </a:defRPr>
    </a:lvl3pPr>
    <a:lvl4pPr marL="1371600" indent="0" algn="ctr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/>
      <a:buNone/>
      <a:defRPr kumimoji="0" sz="1800" b="0" i="0" u="none" baseline="0">
        <a:solidFill>
          <a:schemeClr val="tx1"/>
        </a:solidFill>
        <a:effectLst/>
        <a:latin typeface="Arial" panose="020B0604020202020204"/>
        <a:ea typeface="宋体" panose="02010600030101010101" pitchFamily="2" charset="-122"/>
      </a:defRPr>
    </a:lvl4pPr>
    <a:lvl5pPr marL="1828800" indent="0" algn="ctr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/>
      <a:buNone/>
      <a:defRPr kumimoji="0" sz="1800" b="0" i="0" u="none" baseline="0">
        <a:solidFill>
          <a:schemeClr val="tx1"/>
        </a:solidFill>
        <a:effectLst/>
        <a:latin typeface="Arial" panose="020B0604020202020204"/>
        <a:ea typeface="宋体" panose="02010600030101010101" pitchFamily="2" charset="-122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245" autoAdjust="0"/>
    <p:restoredTop sz="94660" autoAdjust="0"/>
  </p:normalViewPr>
  <p:slideViewPr>
    <p:cSldViewPr>
      <p:cViewPr>
        <p:scale>
          <a:sx n="70" d="100"/>
          <a:sy n="70" d="100"/>
        </p:scale>
        <p:origin x="0" y="0"/>
      </p:cViewPr>
      <p:guideLst/>
    </p:cSldViewPr>
  </p:slideViewPr>
  <p:notesViewPr>
    <p:cSldViewPr>
      <p:cViewPr varScale="1"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8674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rtlCol="0"/>
          <a:lstStyle>
            <a:defPPr>
              <a:defRPr lang="en-US"/>
            </a:defPPr>
            <a:lvl1pPr mar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 eaLnBrk="1" hangingPunct="1">
              <a:buFontTx/>
            </a:pPr>
            <a:endParaRPr lang="zh-CN" altLang="en-US" sz="1200"/>
          </a:p>
        </p:txBody>
      </p:sp>
      <p:sp>
        <p:nvSpPr>
          <p:cNvPr id="28675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rtlCol="0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>
              <a:buFontTx/>
            </a:pPr>
            <a:endParaRPr lang="zh-CN" altLang="en-US" sz="1200"/>
          </a:p>
        </p:txBody>
      </p:sp>
      <p:sp>
        <p:nvSpPr>
          <p:cNvPr id="28676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28677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rtlCol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28678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rtlCol="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5pPr>
          </a:lstStyle>
          <a:p>
            <a:pPr marL="0" lvl="0" indent="0" algn="l" eaLnBrk="1" hangingPunct="1">
              <a:buFontTx/>
            </a:pPr>
            <a:endParaRPr lang="zh-CN" altLang="en-US" sz="1200"/>
          </a:p>
        </p:txBody>
      </p:sp>
      <p:sp>
        <p:nvSpPr>
          <p:cNvPr id="28679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numCol="1" anchor="b" anchorCtr="0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F059253E-63CE-44BA-8E12-417C7B3541F7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noFill/>
          <a:ln w="12700">
            <a:solidFill>
              <a:srgbClr val="000000"/>
            </a:solidFill>
            <a:miter lim="800000"/>
          </a:ln>
        </p:spPr>
      </p:sp>
      <p:sp>
        <p:nvSpPr>
          <p:cNvPr id="29699" name="备注占位符 2"/>
          <p:cNvSpPr>
            <a:spLocks noGrp="1"/>
          </p:cNvSpPr>
          <p:nvPr>
            <p:ph type="body" idx="3"/>
          </p:nvPr>
        </p:nvSpPr>
        <p:spPr bwMode="auto">
          <a:xfrm>
            <a:off x="685800" y="4343400"/>
            <a:ext cx="5486400" cy="4114800"/>
          </a:xfrm>
          <a:noFill/>
          <a:ln>
            <a:miter lim="800000"/>
          </a:ln>
        </p:spPr>
        <p:txBody>
          <a:bodyPr vert="horz"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9700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7E8498EB-791F-4DB6-947C-B64C646D9216}" type="slidenum">
              <a:rPr lang="zh-CN" altLang="en-US" sz="1200"/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1"/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noFill/>
          <a:ln w="12700">
            <a:solidFill>
              <a:srgbClr val="000000"/>
            </a:solidFill>
            <a:miter lim="800000"/>
          </a:ln>
        </p:spPr>
      </p:sp>
      <p:sp>
        <p:nvSpPr>
          <p:cNvPr id="30723" name="备注占位符 2"/>
          <p:cNvSpPr>
            <a:spLocks noGrp="1"/>
          </p:cNvSpPr>
          <p:nvPr>
            <p:ph type="body" idx="3"/>
          </p:nvPr>
        </p:nvSpPr>
        <p:spPr bwMode="auto">
          <a:xfrm>
            <a:off x="685800" y="4343400"/>
            <a:ext cx="5486400" cy="4114800"/>
          </a:xfrm>
          <a:noFill/>
          <a:ln>
            <a:miter lim="800000"/>
          </a:ln>
        </p:spPr>
        <p:txBody>
          <a:bodyPr vert="horz"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indent="0"/>
          </a:p>
        </p:txBody>
      </p:sp>
      <p:sp>
        <p:nvSpPr>
          <p:cNvPr id="30724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E6BB6655-9A89-4409-97BE-F4950C70CF61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bg>
      <p:bgPr>
        <a:blipFill rotWithShape="0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051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350" y="-6350"/>
            <a:ext cx="9156700" cy="687070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grpSp>
        <p:nvGrpSpPr>
          <p:cNvPr id="2052" name="Group 15"/>
          <p:cNvGrpSpPr/>
          <p:nvPr/>
        </p:nvGrpSpPr>
        <p:grpSpPr>
          <a:xfrm rot="20520000">
            <a:off x="617538" y="3922713"/>
            <a:ext cx="2509837" cy="2527300"/>
            <a:chOff x="494947" y="417279"/>
            <a:chExt cx="2417578" cy="2421351"/>
          </a:xfrm>
        </p:grpSpPr>
        <p:grpSp>
          <p:nvGrpSpPr>
            <p:cNvPr id="2062" name="Freeform 11"/>
            <p:cNvGrpSpPr/>
            <p:nvPr/>
          </p:nvGrpSpPr>
          <p:grpSpPr>
            <a:xfrm rot="1020000">
              <a:off x="111690" y="821331"/>
              <a:ext cx="2935959" cy="2377061"/>
              <a:chOff x="347472" y="4364736"/>
              <a:chExt cx="3048000" cy="2481072"/>
            </a:xfrm>
          </p:grpSpPr>
          <p:pic>
            <p:nvPicPr>
              <p:cNvPr id="2060" name="Freeform 1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47472" y="4364736"/>
                <a:ext cx="3048000" cy="2481072"/>
              </a:xfrm>
              <a:prstGeom prst="rect">
                <a:avLst/>
              </a:prstGeom>
              <a:noFill/>
              <a:ln>
                <a:miter lim="800000"/>
                <a:headEnd/>
                <a:tailEnd/>
              </a:ln>
            </p:spPr>
          </p:pic>
          <p:sp>
            <p:nvSpPr>
              <p:cNvPr id="2061" name="矩形 2060"/>
              <p:cNvSpPr/>
              <p:nvPr/>
            </p:nvSpPr>
            <p:spPr>
              <a:xfrm rot="20520000">
                <a:off x="632046" y="4015505"/>
                <a:ext cx="2417239" cy="2446717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 anchor="ctr" anchorCtr="0"/>
              <a:lstStyle>
                <a:defPPr>
                  <a:defRPr lang="zh-CN"/>
                </a:defPPr>
                <a:lvl1pPr marL="0" indent="0" algn="ctr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/>
                    <a:ea typeface="宋体" panose="02010600030101010101" pitchFamily="2" charset="-122"/>
                  </a:defRPr>
                </a:lvl1pPr>
                <a:lvl2pPr marL="457200" indent="0" algn="ctr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/>
                    <a:ea typeface="宋体" panose="02010600030101010101" pitchFamily="2" charset="-122"/>
                  </a:defRPr>
                </a:lvl2pPr>
                <a:lvl3pPr marL="914400" indent="0" algn="ctr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/>
                    <a:ea typeface="宋体" panose="02010600030101010101" pitchFamily="2" charset="-122"/>
                  </a:defRPr>
                </a:lvl3pPr>
                <a:lvl4pPr marL="1371600" indent="0" algn="ctr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/>
                    <a:ea typeface="宋体" panose="02010600030101010101" pitchFamily="2" charset="-122"/>
                  </a:defRPr>
                </a:lvl4pPr>
                <a:lvl5pPr marL="1828800" indent="0" algn="ctr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/>
                    <a:ea typeface="宋体" panose="02010600030101010101" pitchFamily="2" charset="-122"/>
                  </a:defRPr>
                </a:lvl5pPr>
              </a:lstStyle>
              <a:p>
                <a:pPr marL="0" lvl="0" indent="0" eaLnBrk="1" hangingPunct="1">
                  <a:buFontTx/>
                </a:pPr>
                <a:endParaRPr lang="en-US" altLang="zh-CN">
                  <a:solidFill>
                    <a:srgbClr val="FFFFFF"/>
                  </a:solidFill>
                  <a:latin typeface="Cambria" panose="02040503050406030204" pitchFamily="18" charset="0"/>
                </a:endParaRPr>
              </a:p>
            </p:txBody>
          </p:sp>
        </p:grpSp>
        <p:sp>
          <p:nvSpPr>
            <p:cNvPr id="2063" name="Rectangle 10"/>
            <p:cNvSpPr/>
            <p:nvPr/>
          </p:nvSpPr>
          <p:spPr>
            <a:xfrm>
              <a:off x="590646" y="417140"/>
              <a:ext cx="2321242" cy="2320968"/>
            </a:xfrm>
            <a:prstGeom prst="rect">
              <a:avLst/>
            </a:prstGeom>
            <a:gradFill rotWithShape="1">
              <a:gsLst>
                <a:gs pos="0">
                  <a:srgbClr val="FAE148"/>
                </a:gs>
                <a:gs pos="100000">
                  <a:srgbClr val="FFEB63"/>
                </a:gs>
              </a:gsLst>
              <a:lin ang="16200000"/>
            </a:gradFill>
            <a:ln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ctr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/>
                  <a:ea typeface="宋体" panose="02010600030101010101" pitchFamily="2" charset="-122"/>
                </a:defRPr>
              </a:lvl1pPr>
              <a:lvl2pPr marL="457200" indent="0" algn="ctr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/>
                  <a:ea typeface="宋体" panose="02010600030101010101" pitchFamily="2" charset="-122"/>
                </a:defRPr>
              </a:lvl2pPr>
              <a:lvl3pPr marL="914400" indent="0" algn="ctr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/>
                  <a:ea typeface="宋体" panose="02010600030101010101" pitchFamily="2" charset="-122"/>
                </a:defRPr>
              </a:lvl3pPr>
              <a:lvl4pPr marL="1371600" indent="0" algn="ctr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/>
                  <a:ea typeface="宋体" panose="02010600030101010101" pitchFamily="2" charset="-122"/>
                </a:defRPr>
              </a:lvl4pPr>
              <a:lvl5pPr marL="1828800" indent="0" algn="ctr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buFontTx/>
              </a:pPr>
              <a:endParaRPr lang="en-US" altLang="zh-CN">
                <a:solidFill>
                  <a:srgbClr val="FFFFFF"/>
                </a:solidFill>
                <a:latin typeface="Cambria" panose="02040503050406030204" pitchFamily="18" charset="0"/>
              </a:endParaRPr>
            </a:p>
          </p:txBody>
        </p:sp>
        <p:pic>
          <p:nvPicPr>
            <p:cNvPr id="2064" name="Picture 13" descr="stickie-shadow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14456" y="436040"/>
              <a:ext cx="404704" cy="461174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2065" name="Picture 14" descr="stickie-shadow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6200000">
              <a:off x="637932" y="2282410"/>
              <a:ext cx="404704" cy="461174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pic>
        <p:nvPicPr>
          <p:cNvPr id="2053" name="Picture 7" descr="TitleCar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300000">
            <a:off x="2855913" y="2587625"/>
            <a:ext cx="5773737" cy="38512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054" name="Picture 8" descr="coverBan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5880100"/>
            <a:ext cx="9144000" cy="3302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dist="38100" dir="5400000" algn="t">
              <a:srgbClr val="000000">
                <a:alpha val="59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360000">
            <a:off x="3339809" y="3015792"/>
            <a:ext cx="4847038" cy="1599722"/>
          </a:xfrm>
        </p:spPr>
        <p:txBody>
          <a:bodyPr anchor="b"/>
          <a:lstStyle>
            <a:lvl1pPr>
              <a:defRPr sz="4800">
                <a:solidFill>
                  <a:srgbClr val="000100"/>
                </a:solidFill>
                <a:effectLst>
                  <a:outerShdw blurRad="63500" sx="102000" sy="102000" algn="ctr" rotWithShape="0">
                    <a:srgbClr val="FFFFFF">
                      <a:alpha val="40000"/>
                    </a:srgbClr>
                  </a:outerShdw>
                </a:effectLst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360000">
            <a:off x="3200499" y="4766916"/>
            <a:ext cx="4836456" cy="1040845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0001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en-US" noProof="1"/>
          </a:p>
        </p:txBody>
      </p:sp>
      <p:sp>
        <p:nvSpPr>
          <p:cNvPr id="2057" name="Date Placeholder 3"/>
          <p:cNvSpPr>
            <a:spLocks noGrp="1"/>
          </p:cNvSpPr>
          <p:nvPr>
            <p:ph type="dt" sz="half" idx="10"/>
          </p:nvPr>
        </p:nvSpPr>
        <p:spPr>
          <a:xfrm rot="20520000">
            <a:off x="963613" y="5060950"/>
            <a:ext cx="1968500" cy="534988"/>
          </a:xfrm>
          <a:prstGeom prst="rect">
            <a:avLst/>
          </a:prstGeom>
        </p:spPr>
        <p:txBody>
          <a:bodyPr rtlCol="0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200" b="0" i="0" u="none" baseline="0">
                <a:solidFill>
                  <a:schemeClr val="accent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5pPr>
          </a:lstStyle>
          <a:p>
            <a:pPr lvl="0" eaLnBrk="1" hangingPunct="1">
              <a:buFontTx/>
            </a:pPr>
            <a:endParaRPr lang="en-US" altLang="zh-CN" sz="2200">
              <a:solidFill>
                <a:schemeClr val="accent1"/>
              </a:solidFill>
              <a:latin typeface="Rage Italic" pitchFamily="66" charset="0"/>
              <a:ea typeface="Rage Italic" pitchFamily="66" charset="0"/>
            </a:endParaRPr>
          </a:p>
        </p:txBody>
      </p:sp>
      <p:sp>
        <p:nvSpPr>
          <p:cNvPr id="2058" name="Footer Placeholder 4"/>
          <p:cNvSpPr>
            <a:spLocks noGrp="1"/>
          </p:cNvSpPr>
          <p:nvPr>
            <p:ph type="ftr" sz="quarter" idx="11"/>
          </p:nvPr>
        </p:nvSpPr>
        <p:spPr>
          <a:xfrm rot="20520000">
            <a:off x="647700" y="4135438"/>
            <a:ext cx="2085975" cy="835025"/>
          </a:xfrm>
          <a:prstGeom prst="rect">
            <a:avLst/>
          </a:prstGeom>
        </p:spPr>
        <p:txBody>
          <a:bodyPr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600" b="0" i="0" u="none" baseline="0">
                <a:solidFill>
                  <a:schemeClr val="accent5">
                    <a:lumMod val="50000"/>
                  </a:schemeClr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5pPr>
          </a:lstStyle>
          <a:p>
            <a:pPr lvl="0" algn="l" eaLnBrk="1" hangingPunct="1">
              <a:buFontTx/>
            </a:pPr>
            <a:endParaRPr lang="en-US" altLang="zh-CN" sz="1600">
              <a:solidFill>
                <a:srgbClr val="273359"/>
              </a:solidFill>
              <a:latin typeface="Rage Italic" pitchFamily="66" charset="0"/>
              <a:ea typeface="Rage Italic" pitchFamily="66" charset="0"/>
            </a:endParaRPr>
          </a:p>
        </p:txBody>
      </p:sp>
      <p:sp>
        <p:nvSpPr>
          <p:cNvPr id="2059" name="Slide Number Placeholder 5"/>
          <p:cNvSpPr>
            <a:spLocks noGrp="1"/>
          </p:cNvSpPr>
          <p:nvPr>
            <p:ph type="sldNum" sz="quarter" idx="12"/>
          </p:nvPr>
        </p:nvSpPr>
        <p:spPr>
          <a:xfrm rot="20520000">
            <a:off x="1981200" y="5510213"/>
            <a:ext cx="738188" cy="425450"/>
          </a:xfrm>
          <a:prstGeom prst="rect">
            <a:avLst/>
          </a:prstGeom>
        </p:spPr>
        <p:txBody>
          <a:bodyPr numCol="1" anchor="ctr" anchorCtr="0" compatLnSpc="1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rgbClr val="7D260E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CEB503B6-EC7A-4908-BF01-31DD261A2ED8}" type="slidenum">
              <a:rPr lang="zh-CN" altLang="en-US" sz="1400">
                <a:solidFill>
                  <a:srgbClr val="7D260E"/>
                </a:solidFill>
                <a:latin typeface="Rage Italic" pitchFamily="66" charset="0"/>
              </a:rPr>
            </a:fld>
            <a:endParaRPr lang="zh-CN" altLang="en-US" sz="1400">
              <a:solidFill>
                <a:srgbClr val="7D260E"/>
              </a:solidFill>
              <a:latin typeface="Rage Italic" pitchFamily="66" charset="0"/>
            </a:endParaRP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bg>
      <p:bgPr>
        <a:blipFill rotWithShape="0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11269" name="Date Placeholder 3"/>
          <p:cNvSpPr>
            <a:spLocks noGrp="1"/>
          </p:cNvSpPr>
          <p:nvPr>
            <p:ph type="dt" sz="half" idx="10"/>
          </p:nvPr>
        </p:nvSpPr>
        <p:spPr>
          <a:xfrm>
            <a:off x="550863" y="6148388"/>
            <a:ext cx="2133600" cy="365125"/>
          </a:xfrm>
          <a:prstGeom prst="rect">
            <a:avLst/>
          </a:prstGeom>
        </p:spPr>
        <p:txBody>
          <a:bodyPr rtlCol="0" anchor="ctr" anchorCtr="0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5pPr>
          </a:lstStyle>
          <a:p>
            <a:pPr lvl="0" algn="l" eaLnBrk="1" hangingPunct="1">
              <a:buFontTx/>
            </a:pPr>
            <a:endParaRPr lang="en-US" altLang="zh-CN" sz="1400">
              <a:solidFill>
                <a:srgbClr val="7F7F7F"/>
              </a:solidFill>
              <a:latin typeface="Rage Italic" pitchFamily="66" charset="0"/>
              <a:ea typeface="Rage Italic" pitchFamily="66" charset="0"/>
            </a:endParaRPr>
          </a:p>
        </p:txBody>
      </p:sp>
      <p:sp>
        <p:nvSpPr>
          <p:cNvPr id="1127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148388"/>
            <a:ext cx="2895600" cy="365125"/>
          </a:xfrm>
          <a:prstGeom prst="rect">
            <a:avLst/>
          </a:prstGeom>
        </p:spPr>
        <p:txBody>
          <a:bodyPr rtlCol="0" anchor="ctr" anchorCtr="0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5pPr>
          </a:lstStyle>
          <a:p>
            <a:pPr lvl="0" eaLnBrk="1" hangingPunct="1">
              <a:buFontTx/>
            </a:pPr>
            <a:endParaRPr lang="en-US" altLang="zh-CN" sz="1400">
              <a:solidFill>
                <a:srgbClr val="7F7F7F"/>
              </a:solidFill>
              <a:latin typeface="Rage Italic" pitchFamily="66" charset="0"/>
              <a:ea typeface="Rage Italic" pitchFamily="66" charset="0"/>
            </a:endParaRPr>
          </a:p>
        </p:txBody>
      </p:sp>
      <p:sp>
        <p:nvSpPr>
          <p:cNvPr id="1127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9538" y="6148388"/>
            <a:ext cx="2133600" cy="365125"/>
          </a:xfrm>
          <a:prstGeom prst="rect">
            <a:avLst/>
          </a:prstGeom>
        </p:spPr>
        <p:txBody>
          <a:bodyPr numCol="1" anchor="ctr" anchorCtr="0" compatLnSpc="1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409898EB-EA28-47F2-B310-D9954DE95B49}" type="slidenum">
              <a:rPr lang="zh-CN" altLang="en-US" sz="1400">
                <a:solidFill>
                  <a:srgbClr val="7F7F7F"/>
                </a:solidFill>
                <a:latin typeface="Rage Italic" pitchFamily="66" charset="0"/>
              </a:rPr>
            </a:fld>
            <a:endParaRPr lang="zh-CN" altLang="en-US" sz="140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垂直排列标题与文本">
    <p:bg>
      <p:bgPr>
        <a:blipFill rotWithShape="0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50278"/>
            <a:ext cx="1963320" cy="5469523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51280" y="838199"/>
            <a:ext cx="5907840" cy="5181602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12293" name="Date Placeholder 3"/>
          <p:cNvSpPr>
            <a:spLocks noGrp="1"/>
          </p:cNvSpPr>
          <p:nvPr>
            <p:ph type="dt" sz="half" idx="10"/>
          </p:nvPr>
        </p:nvSpPr>
        <p:spPr>
          <a:xfrm>
            <a:off x="550863" y="6148388"/>
            <a:ext cx="2133600" cy="365125"/>
          </a:xfrm>
          <a:prstGeom prst="rect">
            <a:avLst/>
          </a:prstGeom>
        </p:spPr>
        <p:txBody>
          <a:bodyPr rtlCol="0" anchor="ctr" anchorCtr="0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5pPr>
          </a:lstStyle>
          <a:p>
            <a:pPr lvl="0" algn="l" eaLnBrk="1" hangingPunct="1">
              <a:buFontTx/>
            </a:pPr>
            <a:endParaRPr lang="en-US" altLang="zh-CN" sz="1400">
              <a:solidFill>
                <a:srgbClr val="7F7F7F"/>
              </a:solidFill>
              <a:latin typeface="Rage Italic" pitchFamily="66" charset="0"/>
              <a:ea typeface="Rage Italic" pitchFamily="66" charset="0"/>
            </a:endParaRPr>
          </a:p>
        </p:txBody>
      </p:sp>
      <p:sp>
        <p:nvSpPr>
          <p:cNvPr id="1229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148388"/>
            <a:ext cx="2895600" cy="365125"/>
          </a:xfrm>
          <a:prstGeom prst="rect">
            <a:avLst/>
          </a:prstGeom>
        </p:spPr>
        <p:txBody>
          <a:bodyPr rtlCol="0" anchor="ctr" anchorCtr="0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5pPr>
          </a:lstStyle>
          <a:p>
            <a:pPr lvl="0" eaLnBrk="1" hangingPunct="1">
              <a:buFontTx/>
            </a:pPr>
            <a:endParaRPr lang="en-US" altLang="zh-CN" sz="1400">
              <a:solidFill>
                <a:srgbClr val="7F7F7F"/>
              </a:solidFill>
              <a:latin typeface="Rage Italic" pitchFamily="66" charset="0"/>
              <a:ea typeface="Rage Italic" pitchFamily="66" charset="0"/>
            </a:endParaRPr>
          </a:p>
        </p:txBody>
      </p:sp>
      <p:sp>
        <p:nvSpPr>
          <p:cNvPr id="1229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9538" y="6148388"/>
            <a:ext cx="2133600" cy="365125"/>
          </a:xfrm>
          <a:prstGeom prst="rect">
            <a:avLst/>
          </a:prstGeom>
        </p:spPr>
        <p:txBody>
          <a:bodyPr numCol="1" anchor="ctr" anchorCtr="0" compatLnSpc="1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472412C2-1D74-470A-B43B-C0972F720B5D}" type="slidenum">
              <a:rPr lang="zh-CN" altLang="en-US" sz="1400">
                <a:solidFill>
                  <a:srgbClr val="7F7F7F"/>
                </a:solidFill>
                <a:latin typeface="Rage Italic" pitchFamily="66" charset="0"/>
              </a:rPr>
            </a:fld>
            <a:endParaRPr lang="zh-CN" altLang="en-US" sz="140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标题和四项内容">
    <p:bg>
      <p:bgPr>
        <a:blipFill rotWithShape="0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331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rtlCol="0" anchor="ctr" anchorCtr="0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5pPr>
          </a:lstStyle>
          <a:p>
            <a:pPr lvl="0" algn="l" eaLnBrk="1" hangingPunct="1">
              <a:buFontTx/>
            </a:pPr>
            <a:endParaRPr lang="en-US" altLang="zh-CN" sz="1400">
              <a:solidFill>
                <a:srgbClr val="7F7F7F"/>
              </a:solidFill>
              <a:latin typeface="Rage Italic" pitchFamily="66" charset="0"/>
              <a:ea typeface="Rage Italic" pitchFamily="66" charset="0"/>
            </a:endParaRPr>
          </a:p>
        </p:txBody>
      </p:sp>
      <p:sp>
        <p:nvSpPr>
          <p:cNvPr id="1331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rtlCol="0" anchor="ctr" anchorCtr="0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5pPr>
          </a:lstStyle>
          <a:p>
            <a:pPr lvl="0" eaLnBrk="1" hangingPunct="1">
              <a:buFontTx/>
            </a:pPr>
            <a:endParaRPr lang="en-US" altLang="zh-CN" sz="1400">
              <a:solidFill>
                <a:srgbClr val="7F7F7F"/>
              </a:solidFill>
              <a:latin typeface="Rage Italic" pitchFamily="66" charset="0"/>
              <a:ea typeface="Rage Italic" pitchFamily="66" charset="0"/>
            </a:endParaRPr>
          </a:p>
        </p:txBody>
      </p:sp>
      <p:sp>
        <p:nvSpPr>
          <p:cNvPr id="1331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numCol="1" anchor="ctr" anchorCtr="0" compatLnSpc="1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8607E1EC-8528-4CBA-8D62-4119EE4D929C}" type="slidenum">
              <a:rPr lang="zh-CN" altLang="en-US" sz="1400">
                <a:solidFill>
                  <a:srgbClr val="7F7F7F"/>
                </a:solidFill>
                <a:latin typeface="Rage Italic" pitchFamily="66" charset="0"/>
              </a:rPr>
            </a:fld>
            <a:endParaRPr lang="zh-CN" altLang="en-US" sz="1400">
              <a:solidFill>
                <a:srgbClr val="7F7F7F"/>
              </a:solidFill>
              <a:latin typeface="Rage Italic" pitchFamily="66" charset="0"/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bg>
      <p:bgPr>
        <a:blipFill rotWithShape="0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3077" name="Date Placeholder 3"/>
          <p:cNvSpPr>
            <a:spLocks noGrp="1"/>
          </p:cNvSpPr>
          <p:nvPr>
            <p:ph type="dt" sz="half" idx="10"/>
          </p:nvPr>
        </p:nvSpPr>
        <p:spPr>
          <a:xfrm>
            <a:off x="550863" y="6148388"/>
            <a:ext cx="2133600" cy="365125"/>
          </a:xfrm>
          <a:prstGeom prst="rect">
            <a:avLst/>
          </a:prstGeom>
        </p:spPr>
        <p:txBody>
          <a:bodyPr rtlCol="0" anchor="ctr" anchorCtr="0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5pPr>
          </a:lstStyle>
          <a:p>
            <a:pPr lvl="0" algn="l" eaLnBrk="1" hangingPunct="1">
              <a:buFontTx/>
            </a:pPr>
            <a:endParaRPr lang="en-US" altLang="zh-CN" sz="1400">
              <a:solidFill>
                <a:srgbClr val="7F7F7F"/>
              </a:solidFill>
              <a:latin typeface="Rage Italic" pitchFamily="66" charset="0"/>
              <a:ea typeface="Rage Italic" pitchFamily="66" charset="0"/>
            </a:endParaRPr>
          </a:p>
        </p:txBody>
      </p:sp>
      <p:sp>
        <p:nvSpPr>
          <p:cNvPr id="307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148388"/>
            <a:ext cx="2895600" cy="365125"/>
          </a:xfrm>
          <a:prstGeom prst="rect">
            <a:avLst/>
          </a:prstGeom>
        </p:spPr>
        <p:txBody>
          <a:bodyPr rtlCol="0" anchor="ctr" anchorCtr="0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5pPr>
          </a:lstStyle>
          <a:p>
            <a:pPr lvl="0" eaLnBrk="1" hangingPunct="1">
              <a:buFontTx/>
            </a:pPr>
            <a:endParaRPr lang="en-US" altLang="zh-CN" sz="1400">
              <a:solidFill>
                <a:srgbClr val="7F7F7F"/>
              </a:solidFill>
              <a:latin typeface="Rage Italic" pitchFamily="66" charset="0"/>
              <a:ea typeface="Rage Italic" pitchFamily="66" charset="0"/>
            </a:endParaRPr>
          </a:p>
        </p:txBody>
      </p:sp>
      <p:sp>
        <p:nvSpPr>
          <p:cNvPr id="307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9538" y="6148388"/>
            <a:ext cx="2133600" cy="365125"/>
          </a:xfrm>
          <a:prstGeom prst="rect">
            <a:avLst/>
          </a:prstGeom>
        </p:spPr>
        <p:txBody>
          <a:bodyPr numCol="1" anchor="ctr" anchorCtr="0" compatLnSpc="1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6CA49E89-171B-4C9E-ACCC-09AFDAD7F9D0}" type="slidenum">
              <a:rPr lang="zh-CN" altLang="en-US" sz="1400">
                <a:solidFill>
                  <a:srgbClr val="7F7F7F"/>
                </a:solidFill>
                <a:latin typeface="Rage Italic" pitchFamily="66" charset="0"/>
              </a:rPr>
            </a:fld>
            <a:endParaRPr lang="zh-CN" altLang="en-US" sz="140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bg>
      <p:bgPr>
        <a:blipFill rotWithShape="0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1497993"/>
            <a:ext cx="8041439" cy="2097259"/>
          </a:xfrm>
        </p:spPr>
        <p:txBody>
          <a:bodyPr anchor="b"/>
          <a:lstStyle>
            <a:lvl1pPr algn="ctr">
              <a:defRPr sz="4800" b="0" cap="none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199" y="3754402"/>
            <a:ext cx="7467601" cy="1500187"/>
          </a:xfrm>
        </p:spPr>
        <p:txBody>
          <a:bodyPr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101" name="Date Placeholder 3"/>
          <p:cNvSpPr>
            <a:spLocks noGrp="1"/>
          </p:cNvSpPr>
          <p:nvPr>
            <p:ph type="dt" sz="half" idx="10"/>
          </p:nvPr>
        </p:nvSpPr>
        <p:spPr>
          <a:xfrm>
            <a:off x="550863" y="6148388"/>
            <a:ext cx="2133600" cy="365125"/>
          </a:xfrm>
          <a:prstGeom prst="rect">
            <a:avLst/>
          </a:prstGeom>
        </p:spPr>
        <p:txBody>
          <a:bodyPr rtlCol="0" anchor="ctr" anchorCtr="0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5pPr>
          </a:lstStyle>
          <a:p>
            <a:pPr lvl="0" algn="l" eaLnBrk="1" hangingPunct="1">
              <a:buFontTx/>
            </a:pPr>
            <a:endParaRPr lang="en-US" altLang="zh-CN" sz="1400">
              <a:solidFill>
                <a:srgbClr val="7F7F7F"/>
              </a:solidFill>
              <a:latin typeface="Rage Italic" pitchFamily="66" charset="0"/>
              <a:ea typeface="Rage Italic" pitchFamily="66" charset="0"/>
            </a:endParaRPr>
          </a:p>
        </p:txBody>
      </p:sp>
      <p:sp>
        <p:nvSpPr>
          <p:cNvPr id="4102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148388"/>
            <a:ext cx="2895600" cy="365125"/>
          </a:xfrm>
          <a:prstGeom prst="rect">
            <a:avLst/>
          </a:prstGeom>
        </p:spPr>
        <p:txBody>
          <a:bodyPr rtlCol="0" anchor="ctr" anchorCtr="0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5pPr>
          </a:lstStyle>
          <a:p>
            <a:pPr lvl="0" eaLnBrk="1" hangingPunct="1">
              <a:buFontTx/>
            </a:pPr>
            <a:endParaRPr lang="en-US" altLang="zh-CN" sz="1400">
              <a:solidFill>
                <a:srgbClr val="7F7F7F"/>
              </a:solidFill>
              <a:latin typeface="Rage Italic" pitchFamily="66" charset="0"/>
              <a:ea typeface="Rage Italic" pitchFamily="66" charset="0"/>
            </a:endParaRPr>
          </a:p>
        </p:txBody>
      </p:sp>
      <p:sp>
        <p:nvSpPr>
          <p:cNvPr id="410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9538" y="6148388"/>
            <a:ext cx="2133600" cy="365125"/>
          </a:xfrm>
          <a:prstGeom prst="rect">
            <a:avLst/>
          </a:prstGeom>
        </p:spPr>
        <p:txBody>
          <a:bodyPr numCol="1" anchor="ctr" anchorCtr="0" compatLnSpc="1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8EE0C1F9-92CA-4579-AF48-420E750AD6A1}" type="slidenum">
              <a:rPr lang="zh-CN" altLang="en-US" sz="1400">
                <a:solidFill>
                  <a:srgbClr val="7F7F7F"/>
                </a:solidFill>
                <a:latin typeface="Rage Italic" pitchFamily="66" charset="0"/>
              </a:rPr>
            </a:fld>
            <a:endParaRPr lang="zh-CN" altLang="en-US" sz="140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bg>
      <p:bgPr>
        <a:blipFill rotWithShape="0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841248" y="2039112"/>
            <a:ext cx="3657600" cy="395020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039112"/>
            <a:ext cx="3657600" cy="395020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125" name="Date Placeholder 3"/>
          <p:cNvSpPr>
            <a:spLocks noGrp="1"/>
          </p:cNvSpPr>
          <p:nvPr>
            <p:ph type="dt" sz="half" idx="15"/>
          </p:nvPr>
        </p:nvSpPr>
        <p:spPr>
          <a:xfrm>
            <a:off x="550863" y="6148388"/>
            <a:ext cx="2133600" cy="365125"/>
          </a:xfrm>
          <a:prstGeom prst="rect">
            <a:avLst/>
          </a:prstGeom>
        </p:spPr>
        <p:txBody>
          <a:bodyPr rtlCol="0" anchor="ctr" anchorCtr="0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5pPr>
          </a:lstStyle>
          <a:p>
            <a:pPr lvl="0" algn="l" eaLnBrk="1" hangingPunct="1">
              <a:buFontTx/>
            </a:pPr>
            <a:endParaRPr lang="en-US" altLang="zh-CN" sz="1400">
              <a:solidFill>
                <a:srgbClr val="7F7F7F"/>
              </a:solidFill>
              <a:latin typeface="Rage Italic" pitchFamily="66" charset="0"/>
              <a:ea typeface="Rage Italic" pitchFamily="66" charset="0"/>
            </a:endParaRPr>
          </a:p>
        </p:txBody>
      </p:sp>
      <p:sp>
        <p:nvSpPr>
          <p:cNvPr id="5126" name="Footer Placeholder 4"/>
          <p:cNvSpPr>
            <a:spLocks noGrp="1"/>
          </p:cNvSpPr>
          <p:nvPr>
            <p:ph type="ftr" sz="quarter" idx="16"/>
          </p:nvPr>
        </p:nvSpPr>
        <p:spPr>
          <a:xfrm>
            <a:off x="3124200" y="6148388"/>
            <a:ext cx="2895600" cy="365125"/>
          </a:xfrm>
          <a:prstGeom prst="rect">
            <a:avLst/>
          </a:prstGeom>
        </p:spPr>
        <p:txBody>
          <a:bodyPr rtlCol="0" anchor="ctr" anchorCtr="0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5pPr>
          </a:lstStyle>
          <a:p>
            <a:pPr lvl="0" eaLnBrk="1" hangingPunct="1">
              <a:buFontTx/>
            </a:pPr>
            <a:endParaRPr lang="en-US" altLang="zh-CN" sz="1400">
              <a:solidFill>
                <a:srgbClr val="7F7F7F"/>
              </a:solidFill>
              <a:latin typeface="Rage Italic" pitchFamily="66" charset="0"/>
              <a:ea typeface="Rage Italic" pitchFamily="66" charset="0"/>
            </a:endParaRPr>
          </a:p>
        </p:txBody>
      </p:sp>
      <p:sp>
        <p:nvSpPr>
          <p:cNvPr id="5127" name="Slide Number Placeholder 5"/>
          <p:cNvSpPr>
            <a:spLocks noGrp="1"/>
          </p:cNvSpPr>
          <p:nvPr>
            <p:ph type="sldNum" sz="quarter" idx="17"/>
          </p:nvPr>
        </p:nvSpPr>
        <p:spPr>
          <a:xfrm>
            <a:off x="6459538" y="6148388"/>
            <a:ext cx="2133600" cy="365125"/>
          </a:xfrm>
          <a:prstGeom prst="rect">
            <a:avLst/>
          </a:prstGeom>
        </p:spPr>
        <p:txBody>
          <a:bodyPr numCol="1" anchor="ctr" anchorCtr="0" compatLnSpc="1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2681C521-7749-41F9-9854-206C4F33E5AE}" type="slidenum">
              <a:rPr lang="zh-CN" altLang="en-US" sz="1400">
                <a:solidFill>
                  <a:srgbClr val="7F7F7F"/>
                </a:solidFill>
                <a:latin typeface="Rage Italic" pitchFamily="66" charset="0"/>
              </a:rPr>
            </a:fld>
            <a:endParaRPr lang="zh-CN" altLang="en-US" sz="140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bg>
      <p:bgPr>
        <a:blipFill rotWithShape="0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147" name="Freeform 22"/>
          <p:cNvSpPr/>
          <p:nvPr/>
        </p:nvSpPr>
        <p:spPr bwMode="auto">
          <a:xfrm rot="20220000">
            <a:off x="3933825" y="4281488"/>
            <a:ext cx="1289050" cy="722312"/>
          </a:xfrm>
          <a:custGeom>
            <a:avLst/>
            <a:gdLst>
              <a:gd name="T0" fmla="*/ 338558 w 1288494"/>
              <a:gd name="T1" fmla="*/ 443303 h 722529"/>
              <a:gd name="T2" fmla="*/ 457248 w 1288494"/>
              <a:gd name="T3" fmla="*/ 488021 h 722529"/>
              <a:gd name="T4" fmla="*/ 142038 w 1288494"/>
              <a:gd name="T5" fmla="*/ 301368 h 722529"/>
              <a:gd name="T6" fmla="*/ 1075992 w 1288494"/>
              <a:gd name="T7" fmla="*/ 637733 h 722529"/>
              <a:gd name="T8" fmla="*/ 35023 w 1288494"/>
              <a:gd name="T9" fmla="*/ 156517 h 722529"/>
              <a:gd name="T10" fmla="*/ 26267 w 1288494"/>
              <a:gd name="T11" fmla="*/ 137074 h 722529"/>
              <a:gd name="T12" fmla="*/ 1236515 w 1288494"/>
              <a:gd name="T13" fmla="*/ 669815 h 722529"/>
              <a:gd name="T14" fmla="*/ 1229704 w 1288494"/>
              <a:gd name="T15" fmla="*/ 655232 h 722529"/>
              <a:gd name="T16" fmla="*/ 1048751 w 1288494"/>
              <a:gd name="T17" fmla="*/ 592043 h 722529"/>
              <a:gd name="T18" fmla="*/ 1234569 w 1288494"/>
              <a:gd name="T19" fmla="*/ 618290 h 722529"/>
              <a:gd name="T20" fmla="*/ 14593 w 1288494"/>
              <a:gd name="T21" fmla="*/ 104992 h 722529"/>
              <a:gd name="T22" fmla="*/ 2918 w 1288494"/>
              <a:gd name="T23" fmla="*/ 9721 h 722529"/>
              <a:gd name="T24" fmla="*/ 9729 w 1288494"/>
              <a:gd name="T25" fmla="*/ 44719 h 722529"/>
              <a:gd name="T26" fmla="*/ 23349 w 1288494"/>
              <a:gd name="T27" fmla="*/ 100132 h 722529"/>
              <a:gd name="T28" fmla="*/ 59345 w 1288494"/>
              <a:gd name="T29" fmla="*/ 179848 h 722529"/>
              <a:gd name="T30" fmla="*/ 143012 w 1288494"/>
              <a:gd name="T31" fmla="*/ 282897 h 722529"/>
              <a:gd name="T32" fmla="*/ 220841 w 1288494"/>
              <a:gd name="T33" fmla="*/ 351920 h 722529"/>
              <a:gd name="T34" fmla="*/ 282132 w 1288494"/>
              <a:gd name="T35" fmla="*/ 393723 h 722529"/>
              <a:gd name="T36" fmla="*/ 414442 w 1288494"/>
              <a:gd name="T37" fmla="*/ 467607 h 722529"/>
              <a:gd name="T38" fmla="*/ 480596 w 1288494"/>
              <a:gd name="T39" fmla="*/ 499688 h 722529"/>
              <a:gd name="T40" fmla="*/ 566209 w 1288494"/>
              <a:gd name="T41" fmla="*/ 532741 h 722529"/>
              <a:gd name="T42" fmla="*/ 684899 w 1288494"/>
              <a:gd name="T43" fmla="*/ 565794 h 722529"/>
              <a:gd name="T44" fmla="*/ 969949 w 1288494"/>
              <a:gd name="T45" fmla="*/ 621207 h 722529"/>
              <a:gd name="T46" fmla="*/ 1243811 w 1288494"/>
              <a:gd name="T47" fmla="*/ 638706 h 722529"/>
              <a:gd name="T48" fmla="*/ 1107124 w 1288494"/>
              <a:gd name="T49" fmla="*/ 640651 h 722529"/>
              <a:gd name="T50" fmla="*/ 1029294 w 1288494"/>
              <a:gd name="T51" fmla="*/ 634817 h 722529"/>
              <a:gd name="T52" fmla="*/ 949520 w 1288494"/>
              <a:gd name="T53" fmla="*/ 628012 h 722529"/>
              <a:gd name="T54" fmla="*/ 908659 w 1288494"/>
              <a:gd name="T55" fmla="*/ 623152 h 722529"/>
              <a:gd name="T56" fmla="*/ 815264 w 1288494"/>
              <a:gd name="T57" fmla="*/ 605652 h 722529"/>
              <a:gd name="T58" fmla="*/ 782185 w 1288494"/>
              <a:gd name="T59" fmla="*/ 598847 h 722529"/>
              <a:gd name="T60" fmla="*/ 727706 w 1288494"/>
              <a:gd name="T61" fmla="*/ 588154 h 722529"/>
              <a:gd name="T62" fmla="*/ 682954 w 1288494"/>
              <a:gd name="T63" fmla="*/ 574543 h 722529"/>
              <a:gd name="T64" fmla="*/ 642093 w 1288494"/>
              <a:gd name="T65" fmla="*/ 564822 h 722529"/>
              <a:gd name="T66" fmla="*/ 595396 w 1288494"/>
              <a:gd name="T67" fmla="*/ 553157 h 722529"/>
              <a:gd name="T68" fmla="*/ 554535 w 1288494"/>
              <a:gd name="T69" fmla="*/ 538573 h 722529"/>
              <a:gd name="T70" fmla="*/ 526322 w 1288494"/>
              <a:gd name="T71" fmla="*/ 528852 h 722529"/>
              <a:gd name="T72" fmla="*/ 494217 w 1288494"/>
              <a:gd name="T73" fmla="*/ 517187 h 722529"/>
              <a:gd name="T74" fmla="*/ 448492 w 1288494"/>
              <a:gd name="T75" fmla="*/ 498715 h 722529"/>
              <a:gd name="T76" fmla="*/ 423198 w 1288494"/>
              <a:gd name="T77" fmla="*/ 486077 h 722529"/>
              <a:gd name="T78" fmla="*/ 392066 w 1288494"/>
              <a:gd name="T79" fmla="*/ 469551 h 722529"/>
              <a:gd name="T80" fmla="*/ 354124 w 1288494"/>
              <a:gd name="T81" fmla="*/ 450108 h 722529"/>
              <a:gd name="T82" fmla="*/ 327856 w 1288494"/>
              <a:gd name="T83" fmla="*/ 436497 h 722529"/>
              <a:gd name="T84" fmla="*/ 293806 w 1288494"/>
              <a:gd name="T85" fmla="*/ 415110 h 722529"/>
              <a:gd name="T86" fmla="*/ 241271 w 1288494"/>
              <a:gd name="T87" fmla="*/ 380113 h 722529"/>
              <a:gd name="T88" fmla="*/ 211112 w 1288494"/>
              <a:gd name="T89" fmla="*/ 360669 h 722529"/>
              <a:gd name="T90" fmla="*/ 148849 w 1288494"/>
              <a:gd name="T91" fmla="*/ 308172 h 722529"/>
              <a:gd name="T92" fmla="*/ 135228 w 1288494"/>
              <a:gd name="T93" fmla="*/ 292618 h 722529"/>
              <a:gd name="T94" fmla="*/ 132310 w 1288494"/>
              <a:gd name="T95" fmla="*/ 287758 h 722529"/>
              <a:gd name="T96" fmla="*/ 122582 w 1288494"/>
              <a:gd name="T97" fmla="*/ 279008 h 722529"/>
              <a:gd name="T98" fmla="*/ 108961 w 1288494"/>
              <a:gd name="T99" fmla="*/ 266371 h 722529"/>
              <a:gd name="T100" fmla="*/ 91449 w 1288494"/>
              <a:gd name="T101" fmla="*/ 243038 h 722529"/>
              <a:gd name="T102" fmla="*/ 84640 w 1288494"/>
              <a:gd name="T103" fmla="*/ 234289 h 722529"/>
              <a:gd name="T104" fmla="*/ 70046 w 1288494"/>
              <a:gd name="T105" fmla="*/ 215818 h 722529"/>
              <a:gd name="T106" fmla="*/ 63236 w 1288494"/>
              <a:gd name="T107" fmla="*/ 199291 h 722529"/>
              <a:gd name="T108" fmla="*/ 46698 w 1288494"/>
              <a:gd name="T109" fmla="*/ 174987 h 722529"/>
              <a:gd name="T110" fmla="*/ 36969 w 1288494"/>
              <a:gd name="T111" fmla="*/ 160405 h 722529"/>
              <a:gd name="T112" fmla="*/ 34051 w 1288494"/>
              <a:gd name="T113" fmla="*/ 143878 h 722529"/>
              <a:gd name="T114" fmla="*/ 16539 w 1288494"/>
              <a:gd name="T115" fmla="*/ 101104 h 722529"/>
              <a:gd name="T116" fmla="*/ 4865 w 1288494"/>
              <a:gd name="T117" fmla="*/ 50551 h 722529"/>
              <a:gd name="T118" fmla="*/ 1885 w 1288494"/>
              <a:gd name="T119" fmla="*/ 3038 h 722529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288494" h="722529">
                <a:moveTo>
                  <a:pt x="548461" y="537763"/>
                </a:moveTo>
                <a:lnTo>
                  <a:pt x="548461" y="537763"/>
                </a:lnTo>
                <a:close/>
                <a:moveTo>
                  <a:pt x="547489" y="536791"/>
                </a:moveTo>
                <a:lnTo>
                  <a:pt x="548461" y="537763"/>
                </a:lnTo>
                <a:lnTo>
                  <a:pt x="546516" y="536791"/>
                </a:lnTo>
                <a:lnTo>
                  <a:pt x="544572" y="535818"/>
                </a:lnTo>
                <a:lnTo>
                  <a:pt x="547489" y="536791"/>
                </a:lnTo>
                <a:close/>
                <a:moveTo>
                  <a:pt x="338413" y="443436"/>
                </a:moveTo>
                <a:lnTo>
                  <a:pt x="340357" y="444408"/>
                </a:lnTo>
                <a:lnTo>
                  <a:pt x="339385" y="444408"/>
                </a:lnTo>
                <a:lnTo>
                  <a:pt x="338413" y="443436"/>
                </a:lnTo>
                <a:close/>
                <a:moveTo>
                  <a:pt x="337440" y="442463"/>
                </a:moveTo>
                <a:lnTo>
                  <a:pt x="338413" y="443436"/>
                </a:lnTo>
                <a:lnTo>
                  <a:pt x="338412" y="443436"/>
                </a:lnTo>
                <a:lnTo>
                  <a:pt x="337440" y="442463"/>
                </a:lnTo>
                <a:close/>
                <a:moveTo>
                  <a:pt x="334522" y="440518"/>
                </a:moveTo>
                <a:lnTo>
                  <a:pt x="334523" y="441491"/>
                </a:lnTo>
                <a:lnTo>
                  <a:pt x="333550" y="441491"/>
                </a:lnTo>
                <a:lnTo>
                  <a:pt x="331605" y="439546"/>
                </a:lnTo>
                <a:lnTo>
                  <a:pt x="334522" y="440518"/>
                </a:lnTo>
                <a:close/>
                <a:moveTo>
                  <a:pt x="644733" y="565964"/>
                </a:moveTo>
                <a:lnTo>
                  <a:pt x="642788" y="565964"/>
                </a:lnTo>
                <a:lnTo>
                  <a:pt x="641816" y="565964"/>
                </a:lnTo>
                <a:lnTo>
                  <a:pt x="644733" y="565964"/>
                </a:lnTo>
                <a:close/>
                <a:moveTo>
                  <a:pt x="457051" y="488168"/>
                </a:moveTo>
                <a:lnTo>
                  <a:pt x="458996" y="489140"/>
                </a:lnTo>
                <a:lnTo>
                  <a:pt x="458993" y="489139"/>
                </a:lnTo>
                <a:lnTo>
                  <a:pt x="457051" y="488168"/>
                </a:lnTo>
                <a:close/>
                <a:moveTo>
                  <a:pt x="243112" y="383144"/>
                </a:moveTo>
                <a:lnTo>
                  <a:pt x="244085" y="384117"/>
                </a:lnTo>
                <a:lnTo>
                  <a:pt x="243112" y="383144"/>
                </a:lnTo>
                <a:close/>
                <a:moveTo>
                  <a:pt x="781848" y="599027"/>
                </a:moveTo>
                <a:lnTo>
                  <a:pt x="781848" y="599027"/>
                </a:lnTo>
                <a:lnTo>
                  <a:pt x="780876" y="599027"/>
                </a:lnTo>
                <a:lnTo>
                  <a:pt x="781848" y="599027"/>
                </a:lnTo>
                <a:close/>
                <a:moveTo>
                  <a:pt x="242140" y="366612"/>
                </a:moveTo>
                <a:lnTo>
                  <a:pt x="244085" y="368557"/>
                </a:lnTo>
                <a:lnTo>
                  <a:pt x="241797" y="366956"/>
                </a:lnTo>
                <a:lnTo>
                  <a:pt x="242140" y="366612"/>
                </a:lnTo>
                <a:close/>
                <a:moveTo>
                  <a:pt x="141978" y="301458"/>
                </a:moveTo>
                <a:lnTo>
                  <a:pt x="141978" y="301459"/>
                </a:lnTo>
                <a:lnTo>
                  <a:pt x="141977" y="301459"/>
                </a:lnTo>
                <a:lnTo>
                  <a:pt x="141978" y="301458"/>
                </a:lnTo>
                <a:close/>
                <a:moveTo>
                  <a:pt x="142950" y="301458"/>
                </a:moveTo>
                <a:lnTo>
                  <a:pt x="142950" y="302430"/>
                </a:lnTo>
                <a:lnTo>
                  <a:pt x="141978" y="301459"/>
                </a:lnTo>
                <a:lnTo>
                  <a:pt x="142950" y="301458"/>
                </a:lnTo>
                <a:close/>
                <a:moveTo>
                  <a:pt x="979256" y="620421"/>
                </a:moveTo>
                <a:lnTo>
                  <a:pt x="979165" y="620512"/>
                </a:lnTo>
                <a:lnTo>
                  <a:pt x="978283" y="620421"/>
                </a:lnTo>
                <a:lnTo>
                  <a:pt x="979256" y="620421"/>
                </a:lnTo>
                <a:close/>
                <a:moveTo>
                  <a:pt x="93355" y="247974"/>
                </a:moveTo>
                <a:lnTo>
                  <a:pt x="94328" y="248946"/>
                </a:lnTo>
                <a:lnTo>
                  <a:pt x="94328" y="249919"/>
                </a:lnTo>
                <a:lnTo>
                  <a:pt x="93355" y="247974"/>
                </a:lnTo>
                <a:close/>
                <a:moveTo>
                  <a:pt x="1075528" y="637925"/>
                </a:moveTo>
                <a:lnTo>
                  <a:pt x="1075528" y="637925"/>
                </a:lnTo>
                <a:lnTo>
                  <a:pt x="1074555" y="637925"/>
                </a:lnTo>
                <a:lnTo>
                  <a:pt x="1075528" y="637925"/>
                </a:lnTo>
                <a:close/>
                <a:moveTo>
                  <a:pt x="47650" y="177958"/>
                </a:moveTo>
                <a:lnTo>
                  <a:pt x="49595" y="178930"/>
                </a:lnTo>
                <a:lnTo>
                  <a:pt x="49595" y="180875"/>
                </a:lnTo>
                <a:lnTo>
                  <a:pt x="51540" y="183792"/>
                </a:lnTo>
                <a:lnTo>
                  <a:pt x="50568" y="184764"/>
                </a:lnTo>
                <a:lnTo>
                  <a:pt x="49595" y="184765"/>
                </a:lnTo>
                <a:lnTo>
                  <a:pt x="48623" y="183792"/>
                </a:lnTo>
                <a:lnTo>
                  <a:pt x="46678" y="182820"/>
                </a:lnTo>
                <a:lnTo>
                  <a:pt x="45705" y="179903"/>
                </a:lnTo>
                <a:lnTo>
                  <a:pt x="46678" y="179902"/>
                </a:lnTo>
                <a:lnTo>
                  <a:pt x="46678" y="178930"/>
                </a:lnTo>
                <a:lnTo>
                  <a:pt x="47650" y="177958"/>
                </a:lnTo>
                <a:close/>
                <a:moveTo>
                  <a:pt x="35008" y="156564"/>
                </a:moveTo>
                <a:lnTo>
                  <a:pt x="36953" y="159157"/>
                </a:lnTo>
                <a:lnTo>
                  <a:pt x="36953" y="159481"/>
                </a:lnTo>
                <a:lnTo>
                  <a:pt x="35008" y="156564"/>
                </a:lnTo>
                <a:close/>
                <a:moveTo>
                  <a:pt x="25284" y="133225"/>
                </a:moveTo>
                <a:lnTo>
                  <a:pt x="28201" y="141005"/>
                </a:lnTo>
                <a:lnTo>
                  <a:pt x="30146" y="144894"/>
                </a:lnTo>
                <a:lnTo>
                  <a:pt x="33063" y="147811"/>
                </a:lnTo>
                <a:lnTo>
                  <a:pt x="33063" y="146839"/>
                </a:lnTo>
                <a:lnTo>
                  <a:pt x="34036" y="148784"/>
                </a:lnTo>
                <a:lnTo>
                  <a:pt x="35008" y="151701"/>
                </a:lnTo>
                <a:lnTo>
                  <a:pt x="34036" y="149756"/>
                </a:lnTo>
                <a:lnTo>
                  <a:pt x="33064" y="148784"/>
                </a:lnTo>
                <a:lnTo>
                  <a:pt x="32091" y="149756"/>
                </a:lnTo>
                <a:lnTo>
                  <a:pt x="25284" y="137114"/>
                </a:lnTo>
                <a:lnTo>
                  <a:pt x="26256" y="137115"/>
                </a:lnTo>
                <a:lnTo>
                  <a:pt x="25284" y="136142"/>
                </a:lnTo>
                <a:lnTo>
                  <a:pt x="25284" y="133225"/>
                </a:lnTo>
                <a:close/>
                <a:moveTo>
                  <a:pt x="1277796" y="622366"/>
                </a:moveTo>
                <a:lnTo>
                  <a:pt x="1283631" y="625284"/>
                </a:lnTo>
                <a:lnTo>
                  <a:pt x="1285576" y="628201"/>
                </a:lnTo>
                <a:lnTo>
                  <a:pt x="1287521" y="630146"/>
                </a:lnTo>
                <a:lnTo>
                  <a:pt x="1288494" y="634036"/>
                </a:lnTo>
                <a:lnTo>
                  <a:pt x="1287521" y="637926"/>
                </a:lnTo>
                <a:lnTo>
                  <a:pt x="1285576" y="642788"/>
                </a:lnTo>
                <a:lnTo>
                  <a:pt x="1282659" y="646677"/>
                </a:lnTo>
                <a:lnTo>
                  <a:pt x="1277797" y="650567"/>
                </a:lnTo>
                <a:lnTo>
                  <a:pt x="1271962" y="654457"/>
                </a:lnTo>
                <a:lnTo>
                  <a:pt x="1264183" y="658347"/>
                </a:lnTo>
                <a:lnTo>
                  <a:pt x="1255431" y="662237"/>
                </a:lnTo>
                <a:lnTo>
                  <a:pt x="1235982" y="670016"/>
                </a:lnTo>
                <a:lnTo>
                  <a:pt x="1215560" y="676824"/>
                </a:lnTo>
                <a:lnTo>
                  <a:pt x="1207780" y="680713"/>
                </a:lnTo>
                <a:lnTo>
                  <a:pt x="1199028" y="685575"/>
                </a:lnTo>
                <a:lnTo>
                  <a:pt x="1179579" y="698217"/>
                </a:lnTo>
                <a:lnTo>
                  <a:pt x="1146516" y="722528"/>
                </a:lnTo>
                <a:lnTo>
                  <a:pt x="1140681" y="722529"/>
                </a:lnTo>
                <a:lnTo>
                  <a:pt x="1137764" y="721556"/>
                </a:lnTo>
                <a:lnTo>
                  <a:pt x="1129985" y="714748"/>
                </a:lnTo>
                <a:lnTo>
                  <a:pt x="1137764" y="708914"/>
                </a:lnTo>
                <a:lnTo>
                  <a:pt x="1146516" y="703079"/>
                </a:lnTo>
                <a:lnTo>
                  <a:pt x="1156241" y="696273"/>
                </a:lnTo>
                <a:lnTo>
                  <a:pt x="1168883" y="690437"/>
                </a:lnTo>
                <a:lnTo>
                  <a:pt x="1209726" y="669044"/>
                </a:lnTo>
                <a:lnTo>
                  <a:pt x="1220422" y="662237"/>
                </a:lnTo>
                <a:lnTo>
                  <a:pt x="1229174" y="655429"/>
                </a:lnTo>
                <a:lnTo>
                  <a:pt x="1237926" y="647649"/>
                </a:lnTo>
                <a:lnTo>
                  <a:pt x="1243761" y="639870"/>
                </a:lnTo>
                <a:lnTo>
                  <a:pt x="1245706" y="638898"/>
                </a:lnTo>
                <a:lnTo>
                  <a:pt x="1243275" y="638898"/>
                </a:lnTo>
                <a:lnTo>
                  <a:pt x="1242789" y="637925"/>
                </a:lnTo>
                <a:lnTo>
                  <a:pt x="1240844" y="635981"/>
                </a:lnTo>
                <a:lnTo>
                  <a:pt x="1237926" y="634036"/>
                </a:lnTo>
                <a:lnTo>
                  <a:pt x="1226257" y="630145"/>
                </a:lnTo>
                <a:lnTo>
                  <a:pt x="1207780" y="625284"/>
                </a:lnTo>
                <a:lnTo>
                  <a:pt x="1182496" y="620421"/>
                </a:lnTo>
                <a:lnTo>
                  <a:pt x="1113453" y="607780"/>
                </a:lnTo>
                <a:lnTo>
                  <a:pt x="1074555" y="600000"/>
                </a:lnTo>
                <a:lnTo>
                  <a:pt x="1060940" y="596110"/>
                </a:lnTo>
                <a:lnTo>
                  <a:pt x="1048299" y="592221"/>
                </a:lnTo>
                <a:lnTo>
                  <a:pt x="1036630" y="587358"/>
                </a:lnTo>
                <a:lnTo>
                  <a:pt x="1027877" y="583469"/>
                </a:lnTo>
                <a:lnTo>
                  <a:pt x="1020098" y="579579"/>
                </a:lnTo>
                <a:lnTo>
                  <a:pt x="1014263" y="574716"/>
                </a:lnTo>
                <a:lnTo>
                  <a:pt x="1009401" y="569854"/>
                </a:lnTo>
                <a:lnTo>
                  <a:pt x="1006483" y="564992"/>
                </a:lnTo>
                <a:lnTo>
                  <a:pt x="1002594" y="554295"/>
                </a:lnTo>
                <a:lnTo>
                  <a:pt x="1030795" y="566937"/>
                </a:lnTo>
                <a:lnTo>
                  <a:pt x="1058996" y="577634"/>
                </a:lnTo>
                <a:lnTo>
                  <a:pt x="1087197" y="587358"/>
                </a:lnTo>
                <a:lnTo>
                  <a:pt x="1116371" y="596110"/>
                </a:lnTo>
                <a:lnTo>
                  <a:pt x="1145544" y="602917"/>
                </a:lnTo>
                <a:lnTo>
                  <a:pt x="1174717" y="609725"/>
                </a:lnTo>
                <a:lnTo>
                  <a:pt x="1204863" y="614587"/>
                </a:lnTo>
                <a:lnTo>
                  <a:pt x="1234036" y="618476"/>
                </a:lnTo>
                <a:lnTo>
                  <a:pt x="1248623" y="618476"/>
                </a:lnTo>
                <a:lnTo>
                  <a:pt x="1260293" y="619449"/>
                </a:lnTo>
                <a:lnTo>
                  <a:pt x="1270017" y="620422"/>
                </a:lnTo>
                <a:lnTo>
                  <a:pt x="1277796" y="622366"/>
                </a:lnTo>
                <a:close/>
                <a:moveTo>
                  <a:pt x="13614" y="101134"/>
                </a:moveTo>
                <a:lnTo>
                  <a:pt x="15560" y="104051"/>
                </a:lnTo>
                <a:lnTo>
                  <a:pt x="16532" y="104052"/>
                </a:lnTo>
                <a:lnTo>
                  <a:pt x="15559" y="105024"/>
                </a:lnTo>
                <a:lnTo>
                  <a:pt x="16532" y="109886"/>
                </a:lnTo>
                <a:lnTo>
                  <a:pt x="16532" y="110859"/>
                </a:lnTo>
                <a:lnTo>
                  <a:pt x="15559" y="110858"/>
                </a:lnTo>
                <a:lnTo>
                  <a:pt x="14587" y="108913"/>
                </a:lnTo>
                <a:lnTo>
                  <a:pt x="15559" y="108913"/>
                </a:lnTo>
                <a:lnTo>
                  <a:pt x="15559" y="106969"/>
                </a:lnTo>
                <a:lnTo>
                  <a:pt x="14587" y="105024"/>
                </a:lnTo>
                <a:lnTo>
                  <a:pt x="14587" y="103079"/>
                </a:lnTo>
                <a:lnTo>
                  <a:pt x="13614" y="101134"/>
                </a:lnTo>
                <a:close/>
                <a:moveTo>
                  <a:pt x="5835" y="22366"/>
                </a:moveTo>
                <a:lnTo>
                  <a:pt x="5835" y="23338"/>
                </a:lnTo>
                <a:lnTo>
                  <a:pt x="5658" y="22542"/>
                </a:lnTo>
                <a:lnTo>
                  <a:pt x="5835" y="22366"/>
                </a:lnTo>
                <a:close/>
                <a:moveTo>
                  <a:pt x="3890" y="14586"/>
                </a:moveTo>
                <a:lnTo>
                  <a:pt x="4862" y="15559"/>
                </a:lnTo>
                <a:lnTo>
                  <a:pt x="4862" y="18476"/>
                </a:lnTo>
                <a:lnTo>
                  <a:pt x="4668" y="18087"/>
                </a:lnTo>
                <a:lnTo>
                  <a:pt x="3890" y="14586"/>
                </a:lnTo>
                <a:close/>
                <a:moveTo>
                  <a:pt x="1884" y="3039"/>
                </a:moveTo>
                <a:lnTo>
                  <a:pt x="3890" y="9724"/>
                </a:lnTo>
                <a:lnTo>
                  <a:pt x="3890" y="10697"/>
                </a:lnTo>
                <a:lnTo>
                  <a:pt x="2917" y="9724"/>
                </a:lnTo>
                <a:lnTo>
                  <a:pt x="2917" y="8752"/>
                </a:lnTo>
                <a:lnTo>
                  <a:pt x="1945" y="8751"/>
                </a:lnTo>
                <a:lnTo>
                  <a:pt x="1945" y="13613"/>
                </a:lnTo>
                <a:lnTo>
                  <a:pt x="2917" y="13613"/>
                </a:lnTo>
                <a:lnTo>
                  <a:pt x="2917" y="14586"/>
                </a:lnTo>
                <a:lnTo>
                  <a:pt x="4668" y="18087"/>
                </a:lnTo>
                <a:lnTo>
                  <a:pt x="5658" y="22542"/>
                </a:lnTo>
                <a:lnTo>
                  <a:pt x="4862" y="23338"/>
                </a:lnTo>
                <a:lnTo>
                  <a:pt x="4862" y="24310"/>
                </a:lnTo>
                <a:lnTo>
                  <a:pt x="5835" y="25283"/>
                </a:lnTo>
                <a:lnTo>
                  <a:pt x="6807" y="27228"/>
                </a:lnTo>
                <a:lnTo>
                  <a:pt x="7780" y="34035"/>
                </a:lnTo>
                <a:lnTo>
                  <a:pt x="7780" y="36952"/>
                </a:lnTo>
                <a:lnTo>
                  <a:pt x="8752" y="40842"/>
                </a:lnTo>
                <a:lnTo>
                  <a:pt x="9725" y="44732"/>
                </a:lnTo>
                <a:lnTo>
                  <a:pt x="9724" y="48622"/>
                </a:lnTo>
                <a:lnTo>
                  <a:pt x="7780" y="44732"/>
                </a:lnTo>
                <a:lnTo>
                  <a:pt x="5835" y="40842"/>
                </a:lnTo>
                <a:lnTo>
                  <a:pt x="6807" y="48622"/>
                </a:lnTo>
                <a:lnTo>
                  <a:pt x="8752" y="50567"/>
                </a:lnTo>
                <a:lnTo>
                  <a:pt x="10697" y="55429"/>
                </a:lnTo>
                <a:lnTo>
                  <a:pt x="10697" y="56401"/>
                </a:lnTo>
                <a:lnTo>
                  <a:pt x="12642" y="60291"/>
                </a:lnTo>
                <a:lnTo>
                  <a:pt x="13614" y="62236"/>
                </a:lnTo>
                <a:lnTo>
                  <a:pt x="14587" y="65153"/>
                </a:lnTo>
                <a:lnTo>
                  <a:pt x="17504" y="79740"/>
                </a:lnTo>
                <a:lnTo>
                  <a:pt x="20422" y="91410"/>
                </a:lnTo>
                <a:lnTo>
                  <a:pt x="19449" y="92382"/>
                </a:lnTo>
                <a:lnTo>
                  <a:pt x="22367" y="96271"/>
                </a:lnTo>
                <a:lnTo>
                  <a:pt x="23339" y="100162"/>
                </a:lnTo>
                <a:lnTo>
                  <a:pt x="27229" y="109886"/>
                </a:lnTo>
                <a:lnTo>
                  <a:pt x="29174" y="116693"/>
                </a:lnTo>
                <a:lnTo>
                  <a:pt x="32091" y="123501"/>
                </a:lnTo>
                <a:lnTo>
                  <a:pt x="35008" y="129335"/>
                </a:lnTo>
                <a:lnTo>
                  <a:pt x="35981" y="133225"/>
                </a:lnTo>
                <a:lnTo>
                  <a:pt x="41816" y="144894"/>
                </a:lnTo>
                <a:lnTo>
                  <a:pt x="47650" y="154619"/>
                </a:lnTo>
                <a:lnTo>
                  <a:pt x="58347" y="176013"/>
                </a:lnTo>
                <a:lnTo>
                  <a:pt x="56402" y="174068"/>
                </a:lnTo>
                <a:lnTo>
                  <a:pt x="57375" y="176012"/>
                </a:lnTo>
                <a:lnTo>
                  <a:pt x="57375" y="176985"/>
                </a:lnTo>
                <a:lnTo>
                  <a:pt x="57374" y="177957"/>
                </a:lnTo>
                <a:lnTo>
                  <a:pt x="58347" y="178930"/>
                </a:lnTo>
                <a:lnTo>
                  <a:pt x="58347" y="177957"/>
                </a:lnTo>
                <a:lnTo>
                  <a:pt x="59319" y="179902"/>
                </a:lnTo>
                <a:lnTo>
                  <a:pt x="63209" y="183792"/>
                </a:lnTo>
                <a:lnTo>
                  <a:pt x="66127" y="188654"/>
                </a:lnTo>
                <a:lnTo>
                  <a:pt x="70017" y="194489"/>
                </a:lnTo>
                <a:lnTo>
                  <a:pt x="76824" y="203241"/>
                </a:lnTo>
                <a:lnTo>
                  <a:pt x="76823" y="204213"/>
                </a:lnTo>
                <a:lnTo>
                  <a:pt x="79741" y="208103"/>
                </a:lnTo>
                <a:lnTo>
                  <a:pt x="83631" y="212966"/>
                </a:lnTo>
                <a:lnTo>
                  <a:pt x="90438" y="223662"/>
                </a:lnTo>
                <a:lnTo>
                  <a:pt x="90438" y="225607"/>
                </a:lnTo>
                <a:lnTo>
                  <a:pt x="92383" y="228525"/>
                </a:lnTo>
                <a:lnTo>
                  <a:pt x="97245" y="232415"/>
                </a:lnTo>
                <a:lnTo>
                  <a:pt x="102107" y="238249"/>
                </a:lnTo>
                <a:lnTo>
                  <a:pt x="113776" y="251863"/>
                </a:lnTo>
                <a:lnTo>
                  <a:pt x="133226" y="272285"/>
                </a:lnTo>
                <a:lnTo>
                  <a:pt x="142950" y="282982"/>
                </a:lnTo>
                <a:lnTo>
                  <a:pt x="153647" y="292707"/>
                </a:lnTo>
                <a:lnTo>
                  <a:pt x="153647" y="294651"/>
                </a:lnTo>
                <a:lnTo>
                  <a:pt x="165316" y="303403"/>
                </a:lnTo>
                <a:lnTo>
                  <a:pt x="176013" y="314100"/>
                </a:lnTo>
                <a:lnTo>
                  <a:pt x="187683" y="323824"/>
                </a:lnTo>
                <a:lnTo>
                  <a:pt x="197407" y="332577"/>
                </a:lnTo>
                <a:lnTo>
                  <a:pt x="195462" y="332576"/>
                </a:lnTo>
                <a:lnTo>
                  <a:pt x="201297" y="337439"/>
                </a:lnTo>
                <a:lnTo>
                  <a:pt x="203242" y="338411"/>
                </a:lnTo>
                <a:lnTo>
                  <a:pt x="204214" y="338411"/>
                </a:lnTo>
                <a:lnTo>
                  <a:pt x="204214" y="337439"/>
                </a:lnTo>
                <a:lnTo>
                  <a:pt x="211021" y="343273"/>
                </a:lnTo>
                <a:lnTo>
                  <a:pt x="213939" y="346191"/>
                </a:lnTo>
                <a:lnTo>
                  <a:pt x="215883" y="348136"/>
                </a:lnTo>
                <a:lnTo>
                  <a:pt x="220746" y="352026"/>
                </a:lnTo>
                <a:lnTo>
                  <a:pt x="225608" y="353970"/>
                </a:lnTo>
                <a:lnTo>
                  <a:pt x="234360" y="361750"/>
                </a:lnTo>
                <a:lnTo>
                  <a:pt x="241797" y="366956"/>
                </a:lnTo>
                <a:lnTo>
                  <a:pt x="241167" y="367584"/>
                </a:lnTo>
                <a:lnTo>
                  <a:pt x="243112" y="368557"/>
                </a:lnTo>
                <a:lnTo>
                  <a:pt x="248947" y="373420"/>
                </a:lnTo>
                <a:lnTo>
                  <a:pt x="250892" y="374392"/>
                </a:lnTo>
                <a:lnTo>
                  <a:pt x="251864" y="374392"/>
                </a:lnTo>
                <a:lnTo>
                  <a:pt x="251864" y="373419"/>
                </a:lnTo>
                <a:lnTo>
                  <a:pt x="257699" y="378282"/>
                </a:lnTo>
                <a:lnTo>
                  <a:pt x="265479" y="383144"/>
                </a:lnTo>
                <a:lnTo>
                  <a:pt x="273258" y="388006"/>
                </a:lnTo>
                <a:lnTo>
                  <a:pt x="279093" y="392869"/>
                </a:lnTo>
                <a:lnTo>
                  <a:pt x="280065" y="392868"/>
                </a:lnTo>
                <a:lnTo>
                  <a:pt x="282010" y="393841"/>
                </a:lnTo>
                <a:lnTo>
                  <a:pt x="293679" y="401621"/>
                </a:lnTo>
                <a:lnTo>
                  <a:pt x="299514" y="404538"/>
                </a:lnTo>
                <a:lnTo>
                  <a:pt x="304376" y="407455"/>
                </a:lnTo>
                <a:lnTo>
                  <a:pt x="304377" y="408428"/>
                </a:lnTo>
                <a:lnTo>
                  <a:pt x="303404" y="408427"/>
                </a:lnTo>
                <a:lnTo>
                  <a:pt x="305349" y="409400"/>
                </a:lnTo>
                <a:lnTo>
                  <a:pt x="306321" y="409400"/>
                </a:lnTo>
                <a:lnTo>
                  <a:pt x="308266" y="409400"/>
                </a:lnTo>
                <a:lnTo>
                  <a:pt x="317991" y="415235"/>
                </a:lnTo>
                <a:lnTo>
                  <a:pt x="326743" y="421069"/>
                </a:lnTo>
                <a:lnTo>
                  <a:pt x="335495" y="427876"/>
                </a:lnTo>
                <a:lnTo>
                  <a:pt x="345219" y="432738"/>
                </a:lnTo>
                <a:lnTo>
                  <a:pt x="408428" y="464829"/>
                </a:lnTo>
                <a:lnTo>
                  <a:pt x="408429" y="465802"/>
                </a:lnTo>
                <a:lnTo>
                  <a:pt x="414263" y="467747"/>
                </a:lnTo>
                <a:lnTo>
                  <a:pt x="420098" y="470664"/>
                </a:lnTo>
                <a:lnTo>
                  <a:pt x="424960" y="473582"/>
                </a:lnTo>
                <a:lnTo>
                  <a:pt x="430795" y="475527"/>
                </a:lnTo>
                <a:lnTo>
                  <a:pt x="433712" y="477472"/>
                </a:lnTo>
                <a:lnTo>
                  <a:pt x="435657" y="477471"/>
                </a:lnTo>
                <a:lnTo>
                  <a:pt x="435657" y="478444"/>
                </a:lnTo>
                <a:lnTo>
                  <a:pt x="440519" y="480389"/>
                </a:lnTo>
                <a:lnTo>
                  <a:pt x="446354" y="483306"/>
                </a:lnTo>
                <a:lnTo>
                  <a:pt x="452189" y="486223"/>
                </a:lnTo>
                <a:lnTo>
                  <a:pt x="458993" y="489139"/>
                </a:lnTo>
                <a:lnTo>
                  <a:pt x="462885" y="491085"/>
                </a:lnTo>
                <a:lnTo>
                  <a:pt x="468720" y="493031"/>
                </a:lnTo>
                <a:lnTo>
                  <a:pt x="481362" y="498865"/>
                </a:lnTo>
                <a:lnTo>
                  <a:pt x="477472" y="497893"/>
                </a:lnTo>
                <a:lnTo>
                  <a:pt x="480389" y="499838"/>
                </a:lnTo>
                <a:lnTo>
                  <a:pt x="483307" y="499837"/>
                </a:lnTo>
                <a:lnTo>
                  <a:pt x="486225" y="500810"/>
                </a:lnTo>
                <a:lnTo>
                  <a:pt x="487197" y="502755"/>
                </a:lnTo>
                <a:lnTo>
                  <a:pt x="489142" y="502755"/>
                </a:lnTo>
                <a:lnTo>
                  <a:pt x="488169" y="501782"/>
                </a:lnTo>
                <a:lnTo>
                  <a:pt x="502756" y="508590"/>
                </a:lnTo>
                <a:lnTo>
                  <a:pt x="517343" y="513452"/>
                </a:lnTo>
                <a:lnTo>
                  <a:pt x="548461" y="524149"/>
                </a:lnTo>
                <a:lnTo>
                  <a:pt x="554296" y="527066"/>
                </a:lnTo>
                <a:lnTo>
                  <a:pt x="555268" y="528039"/>
                </a:lnTo>
                <a:lnTo>
                  <a:pt x="555268" y="529011"/>
                </a:lnTo>
                <a:lnTo>
                  <a:pt x="560130" y="529984"/>
                </a:lnTo>
                <a:lnTo>
                  <a:pt x="561103" y="529984"/>
                </a:lnTo>
                <a:lnTo>
                  <a:pt x="564020" y="530956"/>
                </a:lnTo>
                <a:lnTo>
                  <a:pt x="565965" y="532901"/>
                </a:lnTo>
                <a:lnTo>
                  <a:pt x="567910" y="533873"/>
                </a:lnTo>
                <a:lnTo>
                  <a:pt x="570827" y="534846"/>
                </a:lnTo>
                <a:lnTo>
                  <a:pt x="570827" y="533873"/>
                </a:lnTo>
                <a:lnTo>
                  <a:pt x="571800" y="533873"/>
                </a:lnTo>
                <a:lnTo>
                  <a:pt x="573745" y="533873"/>
                </a:lnTo>
                <a:lnTo>
                  <a:pt x="582497" y="538735"/>
                </a:lnTo>
                <a:lnTo>
                  <a:pt x="586386" y="539708"/>
                </a:lnTo>
                <a:lnTo>
                  <a:pt x="591248" y="541653"/>
                </a:lnTo>
                <a:lnTo>
                  <a:pt x="590276" y="541653"/>
                </a:lnTo>
                <a:lnTo>
                  <a:pt x="597084" y="542625"/>
                </a:lnTo>
                <a:lnTo>
                  <a:pt x="603891" y="544570"/>
                </a:lnTo>
                <a:lnTo>
                  <a:pt x="609725" y="546515"/>
                </a:lnTo>
                <a:lnTo>
                  <a:pt x="615560" y="546515"/>
                </a:lnTo>
                <a:lnTo>
                  <a:pt x="650568" y="556239"/>
                </a:lnTo>
                <a:lnTo>
                  <a:pt x="684604" y="565964"/>
                </a:lnTo>
                <a:lnTo>
                  <a:pt x="752675" y="581523"/>
                </a:lnTo>
                <a:lnTo>
                  <a:pt x="786711" y="589303"/>
                </a:lnTo>
                <a:lnTo>
                  <a:pt x="819774" y="596110"/>
                </a:lnTo>
                <a:lnTo>
                  <a:pt x="888818" y="608752"/>
                </a:lnTo>
                <a:lnTo>
                  <a:pt x="899515" y="611669"/>
                </a:lnTo>
                <a:lnTo>
                  <a:pt x="912157" y="613614"/>
                </a:lnTo>
                <a:lnTo>
                  <a:pt x="911184" y="613614"/>
                </a:lnTo>
                <a:lnTo>
                  <a:pt x="913129" y="613614"/>
                </a:lnTo>
                <a:lnTo>
                  <a:pt x="916046" y="613614"/>
                </a:lnTo>
                <a:lnTo>
                  <a:pt x="918964" y="613614"/>
                </a:lnTo>
                <a:lnTo>
                  <a:pt x="921881" y="613614"/>
                </a:lnTo>
                <a:lnTo>
                  <a:pt x="946193" y="617504"/>
                </a:lnTo>
                <a:lnTo>
                  <a:pt x="972448" y="620421"/>
                </a:lnTo>
                <a:lnTo>
                  <a:pt x="969531" y="620421"/>
                </a:lnTo>
                <a:lnTo>
                  <a:pt x="969531" y="621394"/>
                </a:lnTo>
                <a:lnTo>
                  <a:pt x="971476" y="621394"/>
                </a:lnTo>
                <a:lnTo>
                  <a:pt x="975366" y="620421"/>
                </a:lnTo>
                <a:lnTo>
                  <a:pt x="975366" y="621393"/>
                </a:lnTo>
                <a:lnTo>
                  <a:pt x="978283" y="621394"/>
                </a:lnTo>
                <a:lnTo>
                  <a:pt x="979165" y="620512"/>
                </a:lnTo>
                <a:lnTo>
                  <a:pt x="1044409" y="627228"/>
                </a:lnTo>
                <a:lnTo>
                  <a:pt x="1077472" y="631118"/>
                </a:lnTo>
                <a:lnTo>
                  <a:pt x="1110536" y="633063"/>
                </a:lnTo>
                <a:lnTo>
                  <a:pt x="1119288" y="634036"/>
                </a:lnTo>
                <a:lnTo>
                  <a:pt x="1129013" y="634035"/>
                </a:lnTo>
                <a:lnTo>
                  <a:pt x="1147489" y="635008"/>
                </a:lnTo>
                <a:lnTo>
                  <a:pt x="1171801" y="636953"/>
                </a:lnTo>
                <a:lnTo>
                  <a:pt x="1196111" y="638897"/>
                </a:lnTo>
                <a:lnTo>
                  <a:pt x="1220423" y="638898"/>
                </a:lnTo>
                <a:lnTo>
                  <a:pt x="1243275" y="638898"/>
                </a:lnTo>
                <a:lnTo>
                  <a:pt x="1243761" y="639870"/>
                </a:lnTo>
                <a:lnTo>
                  <a:pt x="1241817" y="640842"/>
                </a:lnTo>
                <a:lnTo>
                  <a:pt x="1235982" y="642788"/>
                </a:lnTo>
                <a:lnTo>
                  <a:pt x="1227230" y="643760"/>
                </a:lnTo>
                <a:lnTo>
                  <a:pt x="1212643" y="644732"/>
                </a:lnTo>
                <a:lnTo>
                  <a:pt x="1197084" y="644732"/>
                </a:lnTo>
                <a:lnTo>
                  <a:pt x="1180552" y="644732"/>
                </a:lnTo>
                <a:lnTo>
                  <a:pt x="1164993" y="644732"/>
                </a:lnTo>
                <a:lnTo>
                  <a:pt x="1164021" y="644732"/>
                </a:lnTo>
                <a:lnTo>
                  <a:pt x="1164021" y="643760"/>
                </a:lnTo>
                <a:lnTo>
                  <a:pt x="1163048" y="642788"/>
                </a:lnTo>
                <a:lnTo>
                  <a:pt x="1161103" y="642788"/>
                </a:lnTo>
                <a:lnTo>
                  <a:pt x="1144571" y="643760"/>
                </a:lnTo>
                <a:lnTo>
                  <a:pt x="1126095" y="642788"/>
                </a:lnTo>
                <a:lnTo>
                  <a:pt x="1106646" y="640843"/>
                </a:lnTo>
                <a:lnTo>
                  <a:pt x="1088170" y="637926"/>
                </a:lnTo>
                <a:lnTo>
                  <a:pt x="1089142" y="637925"/>
                </a:lnTo>
                <a:lnTo>
                  <a:pt x="1082335" y="637926"/>
                </a:lnTo>
                <a:lnTo>
                  <a:pt x="1075528" y="637925"/>
                </a:lnTo>
                <a:lnTo>
                  <a:pt x="1075528" y="636953"/>
                </a:lnTo>
                <a:lnTo>
                  <a:pt x="1073583" y="636953"/>
                </a:lnTo>
                <a:lnTo>
                  <a:pt x="1069693" y="636953"/>
                </a:lnTo>
                <a:lnTo>
                  <a:pt x="1064831" y="637926"/>
                </a:lnTo>
                <a:lnTo>
                  <a:pt x="1062886" y="636953"/>
                </a:lnTo>
                <a:lnTo>
                  <a:pt x="1060942" y="635981"/>
                </a:lnTo>
                <a:lnTo>
                  <a:pt x="1058024" y="636953"/>
                </a:lnTo>
                <a:lnTo>
                  <a:pt x="1051217" y="636953"/>
                </a:lnTo>
                <a:lnTo>
                  <a:pt x="1044409" y="636953"/>
                </a:lnTo>
                <a:lnTo>
                  <a:pt x="1036630" y="635980"/>
                </a:lnTo>
                <a:lnTo>
                  <a:pt x="1028850" y="635008"/>
                </a:lnTo>
                <a:lnTo>
                  <a:pt x="1029823" y="635008"/>
                </a:lnTo>
                <a:lnTo>
                  <a:pt x="1017181" y="634036"/>
                </a:lnTo>
                <a:lnTo>
                  <a:pt x="1002594" y="633063"/>
                </a:lnTo>
                <a:lnTo>
                  <a:pt x="974393" y="631118"/>
                </a:lnTo>
                <a:lnTo>
                  <a:pt x="975366" y="630146"/>
                </a:lnTo>
                <a:lnTo>
                  <a:pt x="975365" y="629173"/>
                </a:lnTo>
                <a:lnTo>
                  <a:pt x="973421" y="630146"/>
                </a:lnTo>
                <a:lnTo>
                  <a:pt x="970504" y="630146"/>
                </a:lnTo>
                <a:lnTo>
                  <a:pt x="963696" y="630145"/>
                </a:lnTo>
                <a:lnTo>
                  <a:pt x="960779" y="629173"/>
                </a:lnTo>
                <a:lnTo>
                  <a:pt x="957862" y="629173"/>
                </a:lnTo>
                <a:lnTo>
                  <a:pt x="953972" y="629173"/>
                </a:lnTo>
                <a:lnTo>
                  <a:pt x="949111" y="628201"/>
                </a:lnTo>
                <a:lnTo>
                  <a:pt x="950082" y="628201"/>
                </a:lnTo>
                <a:lnTo>
                  <a:pt x="949110" y="628201"/>
                </a:lnTo>
                <a:lnTo>
                  <a:pt x="949111" y="628201"/>
                </a:lnTo>
                <a:lnTo>
                  <a:pt x="947165" y="628201"/>
                </a:lnTo>
                <a:lnTo>
                  <a:pt x="944247" y="628201"/>
                </a:lnTo>
                <a:lnTo>
                  <a:pt x="942303" y="627228"/>
                </a:lnTo>
                <a:lnTo>
                  <a:pt x="940358" y="628201"/>
                </a:lnTo>
                <a:lnTo>
                  <a:pt x="937441" y="626256"/>
                </a:lnTo>
                <a:lnTo>
                  <a:pt x="935496" y="627228"/>
                </a:lnTo>
                <a:lnTo>
                  <a:pt x="933550" y="626256"/>
                </a:lnTo>
                <a:lnTo>
                  <a:pt x="930633" y="625283"/>
                </a:lnTo>
                <a:lnTo>
                  <a:pt x="927716" y="625283"/>
                </a:lnTo>
                <a:lnTo>
                  <a:pt x="923826" y="625283"/>
                </a:lnTo>
                <a:lnTo>
                  <a:pt x="919936" y="624311"/>
                </a:lnTo>
                <a:lnTo>
                  <a:pt x="911184" y="622366"/>
                </a:lnTo>
                <a:lnTo>
                  <a:pt x="909239" y="622366"/>
                </a:lnTo>
                <a:lnTo>
                  <a:pt x="908267" y="623339"/>
                </a:lnTo>
                <a:lnTo>
                  <a:pt x="908267" y="622366"/>
                </a:lnTo>
                <a:lnTo>
                  <a:pt x="910212" y="622366"/>
                </a:lnTo>
                <a:lnTo>
                  <a:pt x="912157" y="622366"/>
                </a:lnTo>
                <a:lnTo>
                  <a:pt x="911184" y="621394"/>
                </a:lnTo>
                <a:lnTo>
                  <a:pt x="893680" y="619449"/>
                </a:lnTo>
                <a:lnTo>
                  <a:pt x="875204" y="617504"/>
                </a:lnTo>
                <a:lnTo>
                  <a:pt x="840196" y="610697"/>
                </a:lnTo>
                <a:lnTo>
                  <a:pt x="836306" y="609725"/>
                </a:lnTo>
                <a:lnTo>
                  <a:pt x="835333" y="608752"/>
                </a:lnTo>
                <a:lnTo>
                  <a:pt x="829499" y="607779"/>
                </a:lnTo>
                <a:lnTo>
                  <a:pt x="823664" y="607779"/>
                </a:lnTo>
                <a:lnTo>
                  <a:pt x="821719" y="605834"/>
                </a:lnTo>
                <a:lnTo>
                  <a:pt x="818802" y="605834"/>
                </a:lnTo>
                <a:lnTo>
                  <a:pt x="816856" y="605835"/>
                </a:lnTo>
                <a:lnTo>
                  <a:pt x="814912" y="605834"/>
                </a:lnTo>
                <a:lnTo>
                  <a:pt x="811994" y="605835"/>
                </a:lnTo>
                <a:lnTo>
                  <a:pt x="813939" y="604862"/>
                </a:lnTo>
                <a:lnTo>
                  <a:pt x="813939" y="603889"/>
                </a:lnTo>
                <a:lnTo>
                  <a:pt x="807132" y="603890"/>
                </a:lnTo>
                <a:lnTo>
                  <a:pt x="799352" y="602917"/>
                </a:lnTo>
                <a:lnTo>
                  <a:pt x="801298" y="602917"/>
                </a:lnTo>
                <a:lnTo>
                  <a:pt x="801297" y="601945"/>
                </a:lnTo>
                <a:lnTo>
                  <a:pt x="797407" y="601944"/>
                </a:lnTo>
                <a:lnTo>
                  <a:pt x="794490" y="600972"/>
                </a:lnTo>
                <a:lnTo>
                  <a:pt x="787683" y="600000"/>
                </a:lnTo>
                <a:lnTo>
                  <a:pt x="789628" y="599027"/>
                </a:lnTo>
                <a:lnTo>
                  <a:pt x="785738" y="598055"/>
                </a:lnTo>
                <a:lnTo>
                  <a:pt x="784765" y="599027"/>
                </a:lnTo>
                <a:lnTo>
                  <a:pt x="783793" y="599027"/>
                </a:lnTo>
                <a:lnTo>
                  <a:pt x="781848" y="599027"/>
                </a:lnTo>
                <a:lnTo>
                  <a:pt x="781849" y="598055"/>
                </a:lnTo>
                <a:lnTo>
                  <a:pt x="776986" y="598055"/>
                </a:lnTo>
                <a:lnTo>
                  <a:pt x="771152" y="597082"/>
                </a:lnTo>
                <a:lnTo>
                  <a:pt x="760455" y="595137"/>
                </a:lnTo>
                <a:lnTo>
                  <a:pt x="750730" y="592220"/>
                </a:lnTo>
                <a:lnTo>
                  <a:pt x="741006" y="590275"/>
                </a:lnTo>
                <a:lnTo>
                  <a:pt x="740034" y="589303"/>
                </a:lnTo>
                <a:lnTo>
                  <a:pt x="739061" y="589303"/>
                </a:lnTo>
                <a:lnTo>
                  <a:pt x="738088" y="588330"/>
                </a:lnTo>
                <a:lnTo>
                  <a:pt x="735171" y="587358"/>
                </a:lnTo>
                <a:lnTo>
                  <a:pt x="734199" y="587358"/>
                </a:lnTo>
                <a:lnTo>
                  <a:pt x="733226" y="587358"/>
                </a:lnTo>
                <a:lnTo>
                  <a:pt x="729336" y="587358"/>
                </a:lnTo>
                <a:lnTo>
                  <a:pt x="726419" y="587358"/>
                </a:lnTo>
                <a:lnTo>
                  <a:pt x="727392" y="588331"/>
                </a:lnTo>
                <a:lnTo>
                  <a:pt x="716694" y="585413"/>
                </a:lnTo>
                <a:lnTo>
                  <a:pt x="707942" y="583468"/>
                </a:lnTo>
                <a:lnTo>
                  <a:pt x="708915" y="582496"/>
                </a:lnTo>
                <a:lnTo>
                  <a:pt x="708915" y="581523"/>
                </a:lnTo>
                <a:lnTo>
                  <a:pt x="710860" y="581523"/>
                </a:lnTo>
                <a:lnTo>
                  <a:pt x="707942" y="579578"/>
                </a:lnTo>
                <a:lnTo>
                  <a:pt x="709888" y="579578"/>
                </a:lnTo>
                <a:lnTo>
                  <a:pt x="704052" y="578606"/>
                </a:lnTo>
                <a:lnTo>
                  <a:pt x="699190" y="577634"/>
                </a:lnTo>
                <a:lnTo>
                  <a:pt x="691411" y="577633"/>
                </a:lnTo>
                <a:lnTo>
                  <a:pt x="687521" y="576661"/>
                </a:lnTo>
                <a:lnTo>
                  <a:pt x="682659" y="575689"/>
                </a:lnTo>
                <a:lnTo>
                  <a:pt x="683631" y="575688"/>
                </a:lnTo>
                <a:lnTo>
                  <a:pt x="683631" y="574716"/>
                </a:lnTo>
                <a:lnTo>
                  <a:pt x="682659" y="574716"/>
                </a:lnTo>
                <a:lnTo>
                  <a:pt x="683632" y="573744"/>
                </a:lnTo>
                <a:lnTo>
                  <a:pt x="672934" y="574716"/>
                </a:lnTo>
                <a:lnTo>
                  <a:pt x="670990" y="573744"/>
                </a:lnTo>
                <a:lnTo>
                  <a:pt x="670990" y="572771"/>
                </a:lnTo>
                <a:lnTo>
                  <a:pt x="669045" y="572771"/>
                </a:lnTo>
                <a:lnTo>
                  <a:pt x="668072" y="572771"/>
                </a:lnTo>
                <a:lnTo>
                  <a:pt x="666127" y="572771"/>
                </a:lnTo>
                <a:lnTo>
                  <a:pt x="660292" y="571799"/>
                </a:lnTo>
                <a:lnTo>
                  <a:pt x="657375" y="569854"/>
                </a:lnTo>
                <a:lnTo>
                  <a:pt x="655430" y="568882"/>
                </a:lnTo>
                <a:lnTo>
                  <a:pt x="657375" y="568881"/>
                </a:lnTo>
                <a:lnTo>
                  <a:pt x="657375" y="567909"/>
                </a:lnTo>
                <a:lnTo>
                  <a:pt x="647651" y="565964"/>
                </a:lnTo>
                <a:lnTo>
                  <a:pt x="642788" y="564992"/>
                </a:lnTo>
                <a:lnTo>
                  <a:pt x="641816" y="564992"/>
                </a:lnTo>
                <a:lnTo>
                  <a:pt x="641816" y="565964"/>
                </a:lnTo>
                <a:lnTo>
                  <a:pt x="638899" y="565964"/>
                </a:lnTo>
                <a:lnTo>
                  <a:pt x="633064" y="564020"/>
                </a:lnTo>
                <a:lnTo>
                  <a:pt x="634036" y="564019"/>
                </a:lnTo>
                <a:lnTo>
                  <a:pt x="635009" y="563047"/>
                </a:lnTo>
                <a:lnTo>
                  <a:pt x="625284" y="562075"/>
                </a:lnTo>
                <a:lnTo>
                  <a:pt x="615560" y="560129"/>
                </a:lnTo>
                <a:lnTo>
                  <a:pt x="617505" y="560130"/>
                </a:lnTo>
                <a:lnTo>
                  <a:pt x="619450" y="560129"/>
                </a:lnTo>
                <a:lnTo>
                  <a:pt x="613615" y="558185"/>
                </a:lnTo>
                <a:lnTo>
                  <a:pt x="606808" y="556240"/>
                </a:lnTo>
                <a:lnTo>
                  <a:pt x="600973" y="554295"/>
                </a:lnTo>
                <a:lnTo>
                  <a:pt x="595138" y="552350"/>
                </a:lnTo>
                <a:lnTo>
                  <a:pt x="596111" y="553322"/>
                </a:lnTo>
                <a:lnTo>
                  <a:pt x="595139" y="553323"/>
                </a:lnTo>
                <a:lnTo>
                  <a:pt x="592221" y="551377"/>
                </a:lnTo>
                <a:lnTo>
                  <a:pt x="589304" y="550405"/>
                </a:lnTo>
                <a:lnTo>
                  <a:pt x="587359" y="549432"/>
                </a:lnTo>
                <a:lnTo>
                  <a:pt x="583469" y="548460"/>
                </a:lnTo>
                <a:lnTo>
                  <a:pt x="582497" y="548460"/>
                </a:lnTo>
                <a:lnTo>
                  <a:pt x="585414" y="549432"/>
                </a:lnTo>
                <a:lnTo>
                  <a:pt x="572772" y="545542"/>
                </a:lnTo>
                <a:lnTo>
                  <a:pt x="564993" y="543597"/>
                </a:lnTo>
                <a:lnTo>
                  <a:pt x="557213" y="540680"/>
                </a:lnTo>
                <a:lnTo>
                  <a:pt x="554295" y="540680"/>
                </a:lnTo>
                <a:lnTo>
                  <a:pt x="549433" y="539708"/>
                </a:lnTo>
                <a:lnTo>
                  <a:pt x="550406" y="538735"/>
                </a:lnTo>
                <a:lnTo>
                  <a:pt x="548461" y="537763"/>
                </a:lnTo>
                <a:lnTo>
                  <a:pt x="550406" y="537763"/>
                </a:lnTo>
                <a:lnTo>
                  <a:pt x="554296" y="538735"/>
                </a:lnTo>
                <a:lnTo>
                  <a:pt x="553323" y="537763"/>
                </a:lnTo>
                <a:lnTo>
                  <a:pt x="550406" y="537763"/>
                </a:lnTo>
                <a:lnTo>
                  <a:pt x="544572" y="535818"/>
                </a:lnTo>
                <a:lnTo>
                  <a:pt x="541654" y="534845"/>
                </a:lnTo>
                <a:lnTo>
                  <a:pt x="538736" y="533873"/>
                </a:lnTo>
                <a:lnTo>
                  <a:pt x="536792" y="532901"/>
                </a:lnTo>
                <a:lnTo>
                  <a:pt x="537764" y="532901"/>
                </a:lnTo>
                <a:lnTo>
                  <a:pt x="538737" y="531928"/>
                </a:lnTo>
                <a:lnTo>
                  <a:pt x="536792" y="531928"/>
                </a:lnTo>
                <a:lnTo>
                  <a:pt x="532902" y="530956"/>
                </a:lnTo>
                <a:lnTo>
                  <a:pt x="529985" y="529983"/>
                </a:lnTo>
                <a:lnTo>
                  <a:pt x="527067" y="529011"/>
                </a:lnTo>
                <a:lnTo>
                  <a:pt x="526095" y="529011"/>
                </a:lnTo>
                <a:lnTo>
                  <a:pt x="525122" y="529011"/>
                </a:lnTo>
                <a:lnTo>
                  <a:pt x="524150" y="529011"/>
                </a:lnTo>
                <a:lnTo>
                  <a:pt x="523178" y="528039"/>
                </a:lnTo>
                <a:lnTo>
                  <a:pt x="520260" y="527066"/>
                </a:lnTo>
                <a:lnTo>
                  <a:pt x="517342" y="526094"/>
                </a:lnTo>
                <a:lnTo>
                  <a:pt x="517343" y="525122"/>
                </a:lnTo>
                <a:lnTo>
                  <a:pt x="518315" y="524149"/>
                </a:lnTo>
                <a:lnTo>
                  <a:pt x="514425" y="524149"/>
                </a:lnTo>
                <a:lnTo>
                  <a:pt x="511508" y="524149"/>
                </a:lnTo>
                <a:lnTo>
                  <a:pt x="511508" y="523176"/>
                </a:lnTo>
                <a:lnTo>
                  <a:pt x="509563" y="523177"/>
                </a:lnTo>
                <a:lnTo>
                  <a:pt x="507619" y="522204"/>
                </a:lnTo>
                <a:lnTo>
                  <a:pt x="504701" y="521232"/>
                </a:lnTo>
                <a:lnTo>
                  <a:pt x="501783" y="521232"/>
                </a:lnTo>
                <a:lnTo>
                  <a:pt x="494004" y="517342"/>
                </a:lnTo>
                <a:lnTo>
                  <a:pt x="490114" y="515396"/>
                </a:lnTo>
                <a:lnTo>
                  <a:pt x="487197" y="513452"/>
                </a:lnTo>
                <a:lnTo>
                  <a:pt x="481362" y="512480"/>
                </a:lnTo>
                <a:lnTo>
                  <a:pt x="475527" y="509562"/>
                </a:lnTo>
                <a:lnTo>
                  <a:pt x="477472" y="509562"/>
                </a:lnTo>
                <a:lnTo>
                  <a:pt x="474555" y="508590"/>
                </a:lnTo>
                <a:lnTo>
                  <a:pt x="471638" y="507617"/>
                </a:lnTo>
                <a:lnTo>
                  <a:pt x="468720" y="505672"/>
                </a:lnTo>
                <a:lnTo>
                  <a:pt x="463858" y="502755"/>
                </a:lnTo>
                <a:lnTo>
                  <a:pt x="461913" y="501783"/>
                </a:lnTo>
                <a:lnTo>
                  <a:pt x="460941" y="502755"/>
                </a:lnTo>
                <a:lnTo>
                  <a:pt x="459968" y="503727"/>
                </a:lnTo>
                <a:lnTo>
                  <a:pt x="457051" y="501783"/>
                </a:lnTo>
                <a:lnTo>
                  <a:pt x="453161" y="499838"/>
                </a:lnTo>
                <a:lnTo>
                  <a:pt x="448299" y="498865"/>
                </a:lnTo>
                <a:lnTo>
                  <a:pt x="445381" y="495948"/>
                </a:lnTo>
                <a:lnTo>
                  <a:pt x="448299" y="496920"/>
                </a:lnTo>
                <a:lnTo>
                  <a:pt x="449271" y="496921"/>
                </a:lnTo>
                <a:lnTo>
                  <a:pt x="448299" y="495948"/>
                </a:lnTo>
                <a:lnTo>
                  <a:pt x="445381" y="494003"/>
                </a:lnTo>
                <a:lnTo>
                  <a:pt x="442464" y="493031"/>
                </a:lnTo>
                <a:lnTo>
                  <a:pt x="439547" y="492058"/>
                </a:lnTo>
                <a:lnTo>
                  <a:pt x="435657" y="491086"/>
                </a:lnTo>
                <a:lnTo>
                  <a:pt x="436630" y="493030"/>
                </a:lnTo>
                <a:lnTo>
                  <a:pt x="433712" y="491086"/>
                </a:lnTo>
                <a:lnTo>
                  <a:pt x="431767" y="490113"/>
                </a:lnTo>
                <a:lnTo>
                  <a:pt x="428850" y="490113"/>
                </a:lnTo>
                <a:lnTo>
                  <a:pt x="428850" y="489141"/>
                </a:lnTo>
                <a:lnTo>
                  <a:pt x="424960" y="487196"/>
                </a:lnTo>
                <a:lnTo>
                  <a:pt x="423015" y="486223"/>
                </a:lnTo>
                <a:lnTo>
                  <a:pt x="422043" y="487196"/>
                </a:lnTo>
                <a:lnTo>
                  <a:pt x="415236" y="483306"/>
                </a:lnTo>
                <a:lnTo>
                  <a:pt x="407456" y="479416"/>
                </a:lnTo>
                <a:lnTo>
                  <a:pt x="400649" y="475527"/>
                </a:lnTo>
                <a:lnTo>
                  <a:pt x="397732" y="473582"/>
                </a:lnTo>
                <a:lnTo>
                  <a:pt x="395787" y="471637"/>
                </a:lnTo>
                <a:lnTo>
                  <a:pt x="392869" y="470664"/>
                </a:lnTo>
                <a:lnTo>
                  <a:pt x="391897" y="470664"/>
                </a:lnTo>
                <a:lnTo>
                  <a:pt x="392869" y="471637"/>
                </a:lnTo>
                <a:lnTo>
                  <a:pt x="393842" y="471636"/>
                </a:lnTo>
                <a:lnTo>
                  <a:pt x="395787" y="472609"/>
                </a:lnTo>
                <a:lnTo>
                  <a:pt x="393842" y="472609"/>
                </a:lnTo>
                <a:lnTo>
                  <a:pt x="390925" y="470664"/>
                </a:lnTo>
                <a:lnTo>
                  <a:pt x="390924" y="469691"/>
                </a:lnTo>
                <a:lnTo>
                  <a:pt x="391897" y="469692"/>
                </a:lnTo>
                <a:lnTo>
                  <a:pt x="388007" y="467747"/>
                </a:lnTo>
                <a:lnTo>
                  <a:pt x="385090" y="466774"/>
                </a:lnTo>
                <a:lnTo>
                  <a:pt x="381200" y="466774"/>
                </a:lnTo>
                <a:lnTo>
                  <a:pt x="377310" y="463857"/>
                </a:lnTo>
                <a:lnTo>
                  <a:pt x="374393" y="461913"/>
                </a:lnTo>
                <a:lnTo>
                  <a:pt x="369531" y="460940"/>
                </a:lnTo>
                <a:lnTo>
                  <a:pt x="367586" y="458995"/>
                </a:lnTo>
                <a:lnTo>
                  <a:pt x="366613" y="458994"/>
                </a:lnTo>
                <a:lnTo>
                  <a:pt x="367586" y="457050"/>
                </a:lnTo>
                <a:lnTo>
                  <a:pt x="363696" y="455105"/>
                </a:lnTo>
                <a:lnTo>
                  <a:pt x="360779" y="454133"/>
                </a:lnTo>
                <a:lnTo>
                  <a:pt x="357861" y="451215"/>
                </a:lnTo>
                <a:lnTo>
                  <a:pt x="357861" y="452187"/>
                </a:lnTo>
                <a:lnTo>
                  <a:pt x="356889" y="451216"/>
                </a:lnTo>
                <a:lnTo>
                  <a:pt x="353971" y="450243"/>
                </a:lnTo>
                <a:lnTo>
                  <a:pt x="354944" y="450243"/>
                </a:lnTo>
                <a:lnTo>
                  <a:pt x="352999" y="449270"/>
                </a:lnTo>
                <a:lnTo>
                  <a:pt x="350081" y="447325"/>
                </a:lnTo>
                <a:lnTo>
                  <a:pt x="352026" y="449270"/>
                </a:lnTo>
                <a:lnTo>
                  <a:pt x="354944" y="451215"/>
                </a:lnTo>
                <a:lnTo>
                  <a:pt x="349109" y="449271"/>
                </a:lnTo>
                <a:lnTo>
                  <a:pt x="347164" y="447325"/>
                </a:lnTo>
                <a:lnTo>
                  <a:pt x="343274" y="445381"/>
                </a:lnTo>
                <a:lnTo>
                  <a:pt x="340357" y="444408"/>
                </a:lnTo>
                <a:lnTo>
                  <a:pt x="339385" y="442463"/>
                </a:lnTo>
                <a:lnTo>
                  <a:pt x="336468" y="440518"/>
                </a:lnTo>
                <a:lnTo>
                  <a:pt x="334522" y="440518"/>
                </a:lnTo>
                <a:lnTo>
                  <a:pt x="330633" y="437601"/>
                </a:lnTo>
                <a:lnTo>
                  <a:pt x="329660" y="437601"/>
                </a:lnTo>
                <a:lnTo>
                  <a:pt x="327715" y="436628"/>
                </a:lnTo>
                <a:lnTo>
                  <a:pt x="324798" y="435656"/>
                </a:lnTo>
                <a:lnTo>
                  <a:pt x="322853" y="434683"/>
                </a:lnTo>
                <a:lnTo>
                  <a:pt x="320908" y="434683"/>
                </a:lnTo>
                <a:lnTo>
                  <a:pt x="314101" y="429822"/>
                </a:lnTo>
                <a:lnTo>
                  <a:pt x="315073" y="429821"/>
                </a:lnTo>
                <a:lnTo>
                  <a:pt x="311184" y="426904"/>
                </a:lnTo>
                <a:lnTo>
                  <a:pt x="306322" y="424959"/>
                </a:lnTo>
                <a:lnTo>
                  <a:pt x="307294" y="424959"/>
                </a:lnTo>
                <a:lnTo>
                  <a:pt x="303404" y="423014"/>
                </a:lnTo>
                <a:lnTo>
                  <a:pt x="300487" y="421069"/>
                </a:lnTo>
                <a:lnTo>
                  <a:pt x="298542" y="420097"/>
                </a:lnTo>
                <a:lnTo>
                  <a:pt x="298542" y="418152"/>
                </a:lnTo>
                <a:lnTo>
                  <a:pt x="298542" y="417180"/>
                </a:lnTo>
                <a:lnTo>
                  <a:pt x="296597" y="416207"/>
                </a:lnTo>
                <a:lnTo>
                  <a:pt x="293679" y="415235"/>
                </a:lnTo>
                <a:lnTo>
                  <a:pt x="291735" y="414262"/>
                </a:lnTo>
                <a:lnTo>
                  <a:pt x="290762" y="415235"/>
                </a:lnTo>
                <a:lnTo>
                  <a:pt x="290762" y="416207"/>
                </a:lnTo>
                <a:lnTo>
                  <a:pt x="281038" y="409400"/>
                </a:lnTo>
                <a:lnTo>
                  <a:pt x="276175" y="406483"/>
                </a:lnTo>
                <a:lnTo>
                  <a:pt x="271313" y="402592"/>
                </a:lnTo>
                <a:lnTo>
                  <a:pt x="270341" y="402593"/>
                </a:lnTo>
                <a:lnTo>
                  <a:pt x="269368" y="401620"/>
                </a:lnTo>
                <a:lnTo>
                  <a:pt x="254782" y="392868"/>
                </a:lnTo>
                <a:lnTo>
                  <a:pt x="247975" y="388006"/>
                </a:lnTo>
                <a:lnTo>
                  <a:pt x="244085" y="384117"/>
                </a:lnTo>
                <a:lnTo>
                  <a:pt x="244085" y="383144"/>
                </a:lnTo>
                <a:lnTo>
                  <a:pt x="244085" y="382172"/>
                </a:lnTo>
                <a:lnTo>
                  <a:pt x="242140" y="381199"/>
                </a:lnTo>
                <a:lnTo>
                  <a:pt x="241167" y="380227"/>
                </a:lnTo>
                <a:lnTo>
                  <a:pt x="240195" y="380226"/>
                </a:lnTo>
                <a:lnTo>
                  <a:pt x="240195" y="381199"/>
                </a:lnTo>
                <a:lnTo>
                  <a:pt x="241167" y="383144"/>
                </a:lnTo>
                <a:lnTo>
                  <a:pt x="232415" y="376337"/>
                </a:lnTo>
                <a:lnTo>
                  <a:pt x="225608" y="370502"/>
                </a:lnTo>
                <a:lnTo>
                  <a:pt x="225608" y="371474"/>
                </a:lnTo>
                <a:lnTo>
                  <a:pt x="223663" y="370502"/>
                </a:lnTo>
                <a:lnTo>
                  <a:pt x="223663" y="369530"/>
                </a:lnTo>
                <a:lnTo>
                  <a:pt x="222691" y="368557"/>
                </a:lnTo>
                <a:lnTo>
                  <a:pt x="217829" y="364668"/>
                </a:lnTo>
                <a:lnTo>
                  <a:pt x="216856" y="365640"/>
                </a:lnTo>
                <a:lnTo>
                  <a:pt x="215883" y="363695"/>
                </a:lnTo>
                <a:lnTo>
                  <a:pt x="213939" y="362722"/>
                </a:lnTo>
                <a:lnTo>
                  <a:pt x="212966" y="362723"/>
                </a:lnTo>
                <a:lnTo>
                  <a:pt x="211021" y="360777"/>
                </a:lnTo>
                <a:lnTo>
                  <a:pt x="211022" y="359805"/>
                </a:lnTo>
                <a:lnTo>
                  <a:pt x="205187" y="356888"/>
                </a:lnTo>
                <a:lnTo>
                  <a:pt x="199352" y="352025"/>
                </a:lnTo>
                <a:lnTo>
                  <a:pt x="198380" y="349108"/>
                </a:lnTo>
                <a:lnTo>
                  <a:pt x="195462" y="348136"/>
                </a:lnTo>
                <a:lnTo>
                  <a:pt x="195462" y="349108"/>
                </a:lnTo>
                <a:lnTo>
                  <a:pt x="189628" y="342301"/>
                </a:lnTo>
                <a:lnTo>
                  <a:pt x="186710" y="338411"/>
                </a:lnTo>
                <a:lnTo>
                  <a:pt x="177958" y="333549"/>
                </a:lnTo>
                <a:lnTo>
                  <a:pt x="169206" y="326742"/>
                </a:lnTo>
                <a:lnTo>
                  <a:pt x="151702" y="311183"/>
                </a:lnTo>
                <a:lnTo>
                  <a:pt x="152674" y="311182"/>
                </a:lnTo>
                <a:lnTo>
                  <a:pt x="150730" y="309238"/>
                </a:lnTo>
                <a:lnTo>
                  <a:pt x="149757" y="309238"/>
                </a:lnTo>
                <a:lnTo>
                  <a:pt x="148785" y="308265"/>
                </a:lnTo>
                <a:lnTo>
                  <a:pt x="148785" y="307293"/>
                </a:lnTo>
                <a:lnTo>
                  <a:pt x="148785" y="306320"/>
                </a:lnTo>
                <a:lnTo>
                  <a:pt x="150730" y="306320"/>
                </a:lnTo>
                <a:lnTo>
                  <a:pt x="147812" y="304375"/>
                </a:lnTo>
                <a:lnTo>
                  <a:pt x="145867" y="302431"/>
                </a:lnTo>
                <a:lnTo>
                  <a:pt x="141978" y="300486"/>
                </a:lnTo>
                <a:lnTo>
                  <a:pt x="141978" y="301458"/>
                </a:lnTo>
                <a:lnTo>
                  <a:pt x="140033" y="299513"/>
                </a:lnTo>
                <a:lnTo>
                  <a:pt x="138088" y="297569"/>
                </a:lnTo>
                <a:lnTo>
                  <a:pt x="136143" y="296596"/>
                </a:lnTo>
                <a:lnTo>
                  <a:pt x="136143" y="295623"/>
                </a:lnTo>
                <a:lnTo>
                  <a:pt x="137115" y="295624"/>
                </a:lnTo>
                <a:lnTo>
                  <a:pt x="138088" y="295624"/>
                </a:lnTo>
                <a:lnTo>
                  <a:pt x="135171" y="293679"/>
                </a:lnTo>
                <a:lnTo>
                  <a:pt x="135170" y="292706"/>
                </a:lnTo>
                <a:lnTo>
                  <a:pt x="136143" y="292706"/>
                </a:lnTo>
                <a:lnTo>
                  <a:pt x="139060" y="293679"/>
                </a:lnTo>
                <a:lnTo>
                  <a:pt x="141977" y="294651"/>
                </a:lnTo>
                <a:lnTo>
                  <a:pt x="141978" y="293679"/>
                </a:lnTo>
                <a:lnTo>
                  <a:pt x="140033" y="291734"/>
                </a:lnTo>
                <a:lnTo>
                  <a:pt x="140033" y="290761"/>
                </a:lnTo>
                <a:lnTo>
                  <a:pt x="141005" y="290761"/>
                </a:lnTo>
                <a:lnTo>
                  <a:pt x="141978" y="291734"/>
                </a:lnTo>
                <a:lnTo>
                  <a:pt x="143922" y="292707"/>
                </a:lnTo>
                <a:lnTo>
                  <a:pt x="141978" y="290761"/>
                </a:lnTo>
                <a:lnTo>
                  <a:pt x="138088" y="288817"/>
                </a:lnTo>
                <a:lnTo>
                  <a:pt x="137115" y="288816"/>
                </a:lnTo>
                <a:lnTo>
                  <a:pt x="137116" y="290761"/>
                </a:lnTo>
                <a:lnTo>
                  <a:pt x="134198" y="287844"/>
                </a:lnTo>
                <a:lnTo>
                  <a:pt x="132253" y="287844"/>
                </a:lnTo>
                <a:lnTo>
                  <a:pt x="131281" y="287358"/>
                </a:lnTo>
                <a:lnTo>
                  <a:pt x="130308" y="286872"/>
                </a:lnTo>
                <a:lnTo>
                  <a:pt x="127391" y="284927"/>
                </a:lnTo>
                <a:lnTo>
                  <a:pt x="127391" y="283954"/>
                </a:lnTo>
                <a:lnTo>
                  <a:pt x="128363" y="284926"/>
                </a:lnTo>
                <a:lnTo>
                  <a:pt x="129336" y="285899"/>
                </a:lnTo>
                <a:lnTo>
                  <a:pt x="131281" y="286871"/>
                </a:lnTo>
                <a:lnTo>
                  <a:pt x="130308" y="284927"/>
                </a:lnTo>
                <a:lnTo>
                  <a:pt x="128363" y="282981"/>
                </a:lnTo>
                <a:lnTo>
                  <a:pt x="124473" y="280065"/>
                </a:lnTo>
                <a:lnTo>
                  <a:pt x="125446" y="281037"/>
                </a:lnTo>
                <a:lnTo>
                  <a:pt x="124474" y="282009"/>
                </a:lnTo>
                <a:lnTo>
                  <a:pt x="121556" y="280064"/>
                </a:lnTo>
                <a:lnTo>
                  <a:pt x="121556" y="279092"/>
                </a:lnTo>
                <a:lnTo>
                  <a:pt x="122529" y="279092"/>
                </a:lnTo>
                <a:lnTo>
                  <a:pt x="120584" y="277147"/>
                </a:lnTo>
                <a:lnTo>
                  <a:pt x="117666" y="276175"/>
                </a:lnTo>
                <a:lnTo>
                  <a:pt x="118639" y="277147"/>
                </a:lnTo>
                <a:lnTo>
                  <a:pt x="116694" y="276174"/>
                </a:lnTo>
                <a:lnTo>
                  <a:pt x="114749" y="275202"/>
                </a:lnTo>
                <a:lnTo>
                  <a:pt x="113777" y="273257"/>
                </a:lnTo>
                <a:lnTo>
                  <a:pt x="111832" y="271312"/>
                </a:lnTo>
                <a:lnTo>
                  <a:pt x="112804" y="270340"/>
                </a:lnTo>
                <a:lnTo>
                  <a:pt x="114749" y="271312"/>
                </a:lnTo>
                <a:lnTo>
                  <a:pt x="115721" y="271312"/>
                </a:lnTo>
                <a:lnTo>
                  <a:pt x="114749" y="268395"/>
                </a:lnTo>
                <a:lnTo>
                  <a:pt x="113777" y="268395"/>
                </a:lnTo>
                <a:lnTo>
                  <a:pt x="110859" y="267423"/>
                </a:lnTo>
                <a:lnTo>
                  <a:pt x="109887" y="266450"/>
                </a:lnTo>
                <a:lnTo>
                  <a:pt x="108914" y="266451"/>
                </a:lnTo>
                <a:lnTo>
                  <a:pt x="108914" y="267423"/>
                </a:lnTo>
                <a:lnTo>
                  <a:pt x="108915" y="265478"/>
                </a:lnTo>
                <a:lnTo>
                  <a:pt x="109887" y="265478"/>
                </a:lnTo>
                <a:lnTo>
                  <a:pt x="107942" y="263533"/>
                </a:lnTo>
                <a:lnTo>
                  <a:pt x="105997" y="261588"/>
                </a:lnTo>
                <a:lnTo>
                  <a:pt x="104052" y="260616"/>
                </a:lnTo>
                <a:lnTo>
                  <a:pt x="104052" y="258671"/>
                </a:lnTo>
                <a:lnTo>
                  <a:pt x="102107" y="258670"/>
                </a:lnTo>
                <a:lnTo>
                  <a:pt x="101135" y="254781"/>
                </a:lnTo>
                <a:lnTo>
                  <a:pt x="96273" y="250891"/>
                </a:lnTo>
                <a:lnTo>
                  <a:pt x="95300" y="248946"/>
                </a:lnTo>
                <a:lnTo>
                  <a:pt x="94328" y="247974"/>
                </a:lnTo>
                <a:lnTo>
                  <a:pt x="95300" y="247001"/>
                </a:lnTo>
                <a:lnTo>
                  <a:pt x="92383" y="244084"/>
                </a:lnTo>
                <a:lnTo>
                  <a:pt x="91410" y="243111"/>
                </a:lnTo>
                <a:lnTo>
                  <a:pt x="90438" y="244084"/>
                </a:lnTo>
                <a:lnTo>
                  <a:pt x="92383" y="246029"/>
                </a:lnTo>
                <a:lnTo>
                  <a:pt x="93355" y="247974"/>
                </a:lnTo>
                <a:lnTo>
                  <a:pt x="92383" y="247001"/>
                </a:lnTo>
                <a:lnTo>
                  <a:pt x="88493" y="244084"/>
                </a:lnTo>
                <a:lnTo>
                  <a:pt x="89465" y="243111"/>
                </a:lnTo>
                <a:lnTo>
                  <a:pt x="87520" y="241167"/>
                </a:lnTo>
                <a:lnTo>
                  <a:pt x="85576" y="239221"/>
                </a:lnTo>
                <a:lnTo>
                  <a:pt x="85576" y="238249"/>
                </a:lnTo>
                <a:lnTo>
                  <a:pt x="83631" y="237277"/>
                </a:lnTo>
                <a:lnTo>
                  <a:pt x="82658" y="235332"/>
                </a:lnTo>
                <a:lnTo>
                  <a:pt x="82658" y="234360"/>
                </a:lnTo>
                <a:lnTo>
                  <a:pt x="82658" y="233387"/>
                </a:lnTo>
                <a:lnTo>
                  <a:pt x="80713" y="231442"/>
                </a:lnTo>
                <a:lnTo>
                  <a:pt x="84603" y="234359"/>
                </a:lnTo>
                <a:lnTo>
                  <a:pt x="82658" y="232415"/>
                </a:lnTo>
                <a:lnTo>
                  <a:pt x="81686" y="229497"/>
                </a:lnTo>
                <a:lnTo>
                  <a:pt x="76824" y="227552"/>
                </a:lnTo>
                <a:lnTo>
                  <a:pt x="75851" y="226580"/>
                </a:lnTo>
                <a:lnTo>
                  <a:pt x="74879" y="225607"/>
                </a:lnTo>
                <a:lnTo>
                  <a:pt x="74879" y="224635"/>
                </a:lnTo>
                <a:lnTo>
                  <a:pt x="73906" y="223663"/>
                </a:lnTo>
                <a:lnTo>
                  <a:pt x="76824" y="226580"/>
                </a:lnTo>
                <a:lnTo>
                  <a:pt x="76823" y="224635"/>
                </a:lnTo>
                <a:lnTo>
                  <a:pt x="73906" y="219773"/>
                </a:lnTo>
                <a:lnTo>
                  <a:pt x="70989" y="217828"/>
                </a:lnTo>
                <a:lnTo>
                  <a:pt x="70017" y="217827"/>
                </a:lnTo>
                <a:lnTo>
                  <a:pt x="69044" y="216855"/>
                </a:lnTo>
                <a:lnTo>
                  <a:pt x="69044" y="215882"/>
                </a:lnTo>
                <a:lnTo>
                  <a:pt x="70016" y="215883"/>
                </a:lnTo>
                <a:lnTo>
                  <a:pt x="69044" y="213938"/>
                </a:lnTo>
                <a:lnTo>
                  <a:pt x="68072" y="213938"/>
                </a:lnTo>
                <a:lnTo>
                  <a:pt x="68071" y="214911"/>
                </a:lnTo>
                <a:lnTo>
                  <a:pt x="67099" y="213938"/>
                </a:lnTo>
                <a:lnTo>
                  <a:pt x="63209" y="203241"/>
                </a:lnTo>
                <a:lnTo>
                  <a:pt x="67099" y="206158"/>
                </a:lnTo>
                <a:lnTo>
                  <a:pt x="65154" y="204214"/>
                </a:lnTo>
                <a:lnTo>
                  <a:pt x="67099" y="204213"/>
                </a:lnTo>
                <a:lnTo>
                  <a:pt x="67099" y="203241"/>
                </a:lnTo>
                <a:lnTo>
                  <a:pt x="67099" y="202269"/>
                </a:lnTo>
                <a:lnTo>
                  <a:pt x="68072" y="202269"/>
                </a:lnTo>
                <a:lnTo>
                  <a:pt x="66127" y="200324"/>
                </a:lnTo>
                <a:lnTo>
                  <a:pt x="64182" y="197406"/>
                </a:lnTo>
                <a:lnTo>
                  <a:pt x="64182" y="199351"/>
                </a:lnTo>
                <a:lnTo>
                  <a:pt x="63209" y="199351"/>
                </a:lnTo>
                <a:lnTo>
                  <a:pt x="61264" y="198379"/>
                </a:lnTo>
                <a:lnTo>
                  <a:pt x="58347" y="196434"/>
                </a:lnTo>
                <a:lnTo>
                  <a:pt x="57374" y="195461"/>
                </a:lnTo>
                <a:lnTo>
                  <a:pt x="56402" y="196434"/>
                </a:lnTo>
                <a:lnTo>
                  <a:pt x="54457" y="192544"/>
                </a:lnTo>
                <a:lnTo>
                  <a:pt x="54457" y="189627"/>
                </a:lnTo>
                <a:lnTo>
                  <a:pt x="54457" y="187682"/>
                </a:lnTo>
                <a:lnTo>
                  <a:pt x="51540" y="183792"/>
                </a:lnTo>
                <a:lnTo>
                  <a:pt x="51540" y="181847"/>
                </a:lnTo>
                <a:lnTo>
                  <a:pt x="51540" y="180875"/>
                </a:lnTo>
                <a:lnTo>
                  <a:pt x="50567" y="177958"/>
                </a:lnTo>
                <a:lnTo>
                  <a:pt x="48623" y="174067"/>
                </a:lnTo>
                <a:lnTo>
                  <a:pt x="46678" y="173095"/>
                </a:lnTo>
                <a:lnTo>
                  <a:pt x="46678" y="174068"/>
                </a:lnTo>
                <a:lnTo>
                  <a:pt x="46678" y="175040"/>
                </a:lnTo>
                <a:lnTo>
                  <a:pt x="47650" y="176013"/>
                </a:lnTo>
                <a:lnTo>
                  <a:pt x="46678" y="176012"/>
                </a:lnTo>
                <a:lnTo>
                  <a:pt x="43760" y="170178"/>
                </a:lnTo>
                <a:lnTo>
                  <a:pt x="42788" y="169206"/>
                </a:lnTo>
                <a:lnTo>
                  <a:pt x="41815" y="167261"/>
                </a:lnTo>
                <a:lnTo>
                  <a:pt x="42788" y="171150"/>
                </a:lnTo>
                <a:lnTo>
                  <a:pt x="41815" y="173095"/>
                </a:lnTo>
                <a:lnTo>
                  <a:pt x="39870" y="169205"/>
                </a:lnTo>
                <a:lnTo>
                  <a:pt x="40843" y="169205"/>
                </a:lnTo>
                <a:lnTo>
                  <a:pt x="38898" y="166288"/>
                </a:lnTo>
                <a:lnTo>
                  <a:pt x="37926" y="165315"/>
                </a:lnTo>
                <a:lnTo>
                  <a:pt x="36953" y="164343"/>
                </a:lnTo>
                <a:lnTo>
                  <a:pt x="35008" y="161426"/>
                </a:lnTo>
                <a:lnTo>
                  <a:pt x="35008" y="158508"/>
                </a:lnTo>
                <a:lnTo>
                  <a:pt x="36953" y="160453"/>
                </a:lnTo>
                <a:lnTo>
                  <a:pt x="37926" y="163371"/>
                </a:lnTo>
                <a:lnTo>
                  <a:pt x="39871" y="165316"/>
                </a:lnTo>
                <a:lnTo>
                  <a:pt x="40843" y="165316"/>
                </a:lnTo>
                <a:lnTo>
                  <a:pt x="37926" y="160453"/>
                </a:lnTo>
                <a:lnTo>
                  <a:pt x="36953" y="159157"/>
                </a:lnTo>
                <a:lnTo>
                  <a:pt x="36953" y="155591"/>
                </a:lnTo>
                <a:lnTo>
                  <a:pt x="35981" y="153647"/>
                </a:lnTo>
                <a:lnTo>
                  <a:pt x="35008" y="151701"/>
                </a:lnTo>
                <a:lnTo>
                  <a:pt x="36953" y="153646"/>
                </a:lnTo>
                <a:lnTo>
                  <a:pt x="35981" y="149756"/>
                </a:lnTo>
                <a:lnTo>
                  <a:pt x="35981" y="147811"/>
                </a:lnTo>
                <a:lnTo>
                  <a:pt x="36953" y="145867"/>
                </a:lnTo>
                <a:lnTo>
                  <a:pt x="35008" y="142949"/>
                </a:lnTo>
                <a:lnTo>
                  <a:pt x="34036" y="142949"/>
                </a:lnTo>
                <a:lnTo>
                  <a:pt x="34036" y="143921"/>
                </a:lnTo>
                <a:lnTo>
                  <a:pt x="33063" y="144894"/>
                </a:lnTo>
                <a:lnTo>
                  <a:pt x="29174" y="136142"/>
                </a:lnTo>
                <a:lnTo>
                  <a:pt x="25284" y="130307"/>
                </a:lnTo>
                <a:lnTo>
                  <a:pt x="25284" y="129335"/>
                </a:lnTo>
                <a:lnTo>
                  <a:pt x="26256" y="128362"/>
                </a:lnTo>
                <a:lnTo>
                  <a:pt x="28201" y="130307"/>
                </a:lnTo>
                <a:lnTo>
                  <a:pt x="23339" y="119611"/>
                </a:lnTo>
                <a:lnTo>
                  <a:pt x="19449" y="108913"/>
                </a:lnTo>
                <a:lnTo>
                  <a:pt x="19449" y="109886"/>
                </a:lnTo>
                <a:lnTo>
                  <a:pt x="18477" y="109886"/>
                </a:lnTo>
                <a:lnTo>
                  <a:pt x="17504" y="106969"/>
                </a:lnTo>
                <a:lnTo>
                  <a:pt x="16532" y="104052"/>
                </a:lnTo>
                <a:lnTo>
                  <a:pt x="16532" y="103079"/>
                </a:lnTo>
                <a:lnTo>
                  <a:pt x="17504" y="103079"/>
                </a:lnTo>
                <a:lnTo>
                  <a:pt x="16532" y="101134"/>
                </a:lnTo>
                <a:lnTo>
                  <a:pt x="17504" y="100161"/>
                </a:lnTo>
                <a:lnTo>
                  <a:pt x="17504" y="98217"/>
                </a:lnTo>
                <a:lnTo>
                  <a:pt x="13614" y="90438"/>
                </a:lnTo>
                <a:lnTo>
                  <a:pt x="10697" y="82658"/>
                </a:lnTo>
                <a:lnTo>
                  <a:pt x="9725" y="75850"/>
                </a:lnTo>
                <a:lnTo>
                  <a:pt x="7780" y="70016"/>
                </a:lnTo>
                <a:lnTo>
                  <a:pt x="4862" y="58346"/>
                </a:lnTo>
                <a:lnTo>
                  <a:pt x="4862" y="56402"/>
                </a:lnTo>
                <a:lnTo>
                  <a:pt x="5835" y="55429"/>
                </a:lnTo>
                <a:lnTo>
                  <a:pt x="6807" y="55429"/>
                </a:lnTo>
                <a:lnTo>
                  <a:pt x="6807" y="53484"/>
                </a:lnTo>
                <a:lnTo>
                  <a:pt x="5835" y="51539"/>
                </a:lnTo>
                <a:lnTo>
                  <a:pt x="5835" y="52511"/>
                </a:lnTo>
                <a:lnTo>
                  <a:pt x="4862" y="52512"/>
                </a:lnTo>
                <a:lnTo>
                  <a:pt x="4863" y="50566"/>
                </a:lnTo>
                <a:lnTo>
                  <a:pt x="4862" y="44732"/>
                </a:lnTo>
                <a:lnTo>
                  <a:pt x="3890" y="39870"/>
                </a:lnTo>
                <a:lnTo>
                  <a:pt x="2918" y="35980"/>
                </a:lnTo>
                <a:lnTo>
                  <a:pt x="3890" y="35980"/>
                </a:lnTo>
                <a:lnTo>
                  <a:pt x="4862" y="36952"/>
                </a:lnTo>
                <a:lnTo>
                  <a:pt x="4863" y="34035"/>
                </a:lnTo>
                <a:lnTo>
                  <a:pt x="3890" y="31118"/>
                </a:lnTo>
                <a:lnTo>
                  <a:pt x="2918" y="24311"/>
                </a:lnTo>
                <a:lnTo>
                  <a:pt x="1945" y="27228"/>
                </a:lnTo>
                <a:lnTo>
                  <a:pt x="973" y="22365"/>
                </a:lnTo>
                <a:lnTo>
                  <a:pt x="972" y="17504"/>
                </a:lnTo>
                <a:lnTo>
                  <a:pt x="0" y="8751"/>
                </a:lnTo>
                <a:lnTo>
                  <a:pt x="972" y="8751"/>
                </a:lnTo>
                <a:lnTo>
                  <a:pt x="973" y="4861"/>
                </a:lnTo>
                <a:lnTo>
                  <a:pt x="1884" y="3039"/>
                </a:lnTo>
                <a:close/>
                <a:moveTo>
                  <a:pt x="972" y="0"/>
                </a:moveTo>
                <a:lnTo>
                  <a:pt x="1945" y="2917"/>
                </a:lnTo>
                <a:lnTo>
                  <a:pt x="1884" y="3039"/>
                </a:lnTo>
                <a:lnTo>
                  <a:pt x="972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8" name="Freeform 33"/>
          <p:cNvSpPr/>
          <p:nvPr/>
        </p:nvSpPr>
        <p:spPr bwMode="auto">
          <a:xfrm rot="9360000">
            <a:off x="3925888" y="3316288"/>
            <a:ext cx="1289050" cy="722312"/>
          </a:xfrm>
          <a:custGeom>
            <a:avLst/>
            <a:gdLst>
              <a:gd name="T0" fmla="*/ 14592 w 1288494"/>
              <a:gd name="T1" fmla="*/ 108881 h 722529"/>
              <a:gd name="T2" fmla="*/ 32104 w 1288494"/>
              <a:gd name="T3" fmla="*/ 149712 h 722529"/>
              <a:gd name="T4" fmla="*/ 36969 w 1288494"/>
              <a:gd name="T5" fmla="*/ 159433 h 722529"/>
              <a:gd name="T6" fmla="*/ 49616 w 1288494"/>
              <a:gd name="T7" fmla="*/ 184710 h 722529"/>
              <a:gd name="T8" fmla="*/ 1138255 w 1288494"/>
              <a:gd name="T9" fmla="*/ 708702 h 722529"/>
              <a:gd name="T10" fmla="*/ 1226786 w 1288494"/>
              <a:gd name="T11" fmla="*/ 629958 h 722529"/>
              <a:gd name="T12" fmla="*/ 1059453 w 1288494"/>
              <a:gd name="T13" fmla="*/ 577462 h 722529"/>
              <a:gd name="T14" fmla="*/ 1288078 w 1288494"/>
              <a:gd name="T15" fmla="*/ 637735 h 722529"/>
              <a:gd name="T16" fmla="*/ 909630 w 1288494"/>
              <a:gd name="T17" fmla="*/ 622180 h 722529"/>
              <a:gd name="T18" fmla="*/ 244189 w 1288494"/>
              <a:gd name="T19" fmla="*/ 368446 h 722529"/>
              <a:gd name="T20" fmla="*/ 334665 w 1288494"/>
              <a:gd name="T21" fmla="*/ 440387 h 722529"/>
              <a:gd name="T22" fmla="*/ 439736 w 1288494"/>
              <a:gd name="T23" fmla="*/ 491911 h 722529"/>
              <a:gd name="T24" fmla="*/ 393039 w 1288494"/>
              <a:gd name="T25" fmla="*/ 470524 h 722529"/>
              <a:gd name="T26" fmla="*/ 367744 w 1288494"/>
              <a:gd name="T27" fmla="*/ 458857 h 722529"/>
              <a:gd name="T28" fmla="*/ 347314 w 1288494"/>
              <a:gd name="T29" fmla="*/ 447192 h 722529"/>
              <a:gd name="T30" fmla="*/ 306452 w 1288494"/>
              <a:gd name="T31" fmla="*/ 424832 h 722529"/>
              <a:gd name="T32" fmla="*/ 270457 w 1288494"/>
              <a:gd name="T33" fmla="*/ 402472 h 722529"/>
              <a:gd name="T34" fmla="*/ 225704 w 1288494"/>
              <a:gd name="T35" fmla="*/ 371363 h 722529"/>
              <a:gd name="T36" fmla="*/ 195545 w 1288494"/>
              <a:gd name="T37" fmla="*/ 349004 h 722529"/>
              <a:gd name="T38" fmla="*/ 142038 w 1288494"/>
              <a:gd name="T39" fmla="*/ 300396 h 722529"/>
              <a:gd name="T40" fmla="*/ 140092 w 1288494"/>
              <a:gd name="T41" fmla="*/ 290675 h 722529"/>
              <a:gd name="T42" fmla="*/ 129391 w 1288494"/>
              <a:gd name="T43" fmla="*/ 285813 h 722529"/>
              <a:gd name="T44" fmla="*/ 113825 w 1288494"/>
              <a:gd name="T45" fmla="*/ 273176 h 722529"/>
              <a:gd name="T46" fmla="*/ 104096 w 1288494"/>
              <a:gd name="T47" fmla="*/ 260538 h 722529"/>
              <a:gd name="T48" fmla="*/ 89504 w 1288494"/>
              <a:gd name="T49" fmla="*/ 243039 h 722529"/>
              <a:gd name="T50" fmla="*/ 74910 w 1288494"/>
              <a:gd name="T51" fmla="*/ 224568 h 722529"/>
              <a:gd name="T52" fmla="*/ 67127 w 1288494"/>
              <a:gd name="T53" fmla="*/ 206097 h 722529"/>
              <a:gd name="T54" fmla="*/ 54480 w 1288494"/>
              <a:gd name="T55" fmla="*/ 189570 h 722529"/>
              <a:gd name="T56" fmla="*/ 42805 w 1288494"/>
              <a:gd name="T57" fmla="*/ 171100 h 722529"/>
              <a:gd name="T58" fmla="*/ 36969 w 1288494"/>
              <a:gd name="T59" fmla="*/ 155545 h 722529"/>
              <a:gd name="T60" fmla="*/ 28212 w 1288494"/>
              <a:gd name="T61" fmla="*/ 130269 h 722529"/>
              <a:gd name="T62" fmla="*/ 7782 w 1288494"/>
              <a:gd name="T63" fmla="*/ 69995 h 722529"/>
              <a:gd name="T64" fmla="*/ 4864 w 1288494"/>
              <a:gd name="T65" fmla="*/ 34025 h 722529"/>
              <a:gd name="T66" fmla="*/ 1945 w 1288494"/>
              <a:gd name="T67" fmla="*/ 13610 h 722529"/>
              <a:gd name="T68" fmla="*/ 5837 w 1288494"/>
              <a:gd name="T69" fmla="*/ 40831 h 722529"/>
              <a:gd name="T70" fmla="*/ 32105 w 1288494"/>
              <a:gd name="T71" fmla="*/ 123464 h 722529"/>
              <a:gd name="T72" fmla="*/ 70045 w 1288494"/>
              <a:gd name="T73" fmla="*/ 194431 h 722529"/>
              <a:gd name="T74" fmla="*/ 165387 w 1288494"/>
              <a:gd name="T75" fmla="*/ 303313 h 722529"/>
              <a:gd name="T76" fmla="*/ 241899 w 1288494"/>
              <a:gd name="T77" fmla="*/ 366846 h 722529"/>
              <a:gd name="T78" fmla="*/ 304506 w 1288494"/>
              <a:gd name="T79" fmla="*/ 407333 h 722529"/>
              <a:gd name="T80" fmla="*/ 430980 w 1288494"/>
              <a:gd name="T81" fmla="*/ 475384 h 722529"/>
              <a:gd name="T82" fmla="*/ 487406 w 1288494"/>
              <a:gd name="T83" fmla="*/ 502604 h 722529"/>
              <a:gd name="T84" fmla="*/ 571072 w 1288494"/>
              <a:gd name="T85" fmla="*/ 533714 h 722529"/>
              <a:gd name="T86" fmla="*/ 820127 w 1288494"/>
              <a:gd name="T87" fmla="*/ 595932 h 722529"/>
              <a:gd name="T88" fmla="*/ 971894 w 1288494"/>
              <a:gd name="T89" fmla="*/ 621208 h 722529"/>
              <a:gd name="T90" fmla="*/ 1244298 w 1288494"/>
              <a:gd name="T91" fmla="*/ 639679 h 722529"/>
              <a:gd name="T92" fmla="*/ 1088639 w 1288494"/>
              <a:gd name="T93" fmla="*/ 637734 h 722529"/>
              <a:gd name="T94" fmla="*/ 1029293 w 1288494"/>
              <a:gd name="T95" fmla="*/ 634818 h 722529"/>
              <a:gd name="T96" fmla="*/ 947573 w 1288494"/>
              <a:gd name="T97" fmla="*/ 628013 h 722529"/>
              <a:gd name="T98" fmla="*/ 911576 w 1288494"/>
              <a:gd name="T99" fmla="*/ 621208 h 722529"/>
              <a:gd name="T100" fmla="*/ 807479 w 1288494"/>
              <a:gd name="T101" fmla="*/ 603710 h 722529"/>
              <a:gd name="T102" fmla="*/ 771484 w 1288494"/>
              <a:gd name="T103" fmla="*/ 596905 h 722529"/>
              <a:gd name="T104" fmla="*/ 709220 w 1288494"/>
              <a:gd name="T105" fmla="*/ 582322 h 722529"/>
              <a:gd name="T106" fmla="*/ 671279 w 1288494"/>
              <a:gd name="T107" fmla="*/ 573573 h 722529"/>
              <a:gd name="T108" fmla="*/ 633336 w 1288494"/>
              <a:gd name="T109" fmla="*/ 563852 h 722529"/>
              <a:gd name="T110" fmla="*/ 587611 w 1288494"/>
              <a:gd name="T111" fmla="*/ 549268 h 722529"/>
              <a:gd name="T112" fmla="*/ 554534 w 1288494"/>
              <a:gd name="T113" fmla="*/ 538574 h 722529"/>
              <a:gd name="T114" fmla="*/ 526321 w 1288494"/>
              <a:gd name="T115" fmla="*/ 528852 h 722529"/>
              <a:gd name="T116" fmla="*/ 494216 w 1288494"/>
              <a:gd name="T117" fmla="*/ 517187 h 722529"/>
              <a:gd name="T118" fmla="*/ 448491 w 1288494"/>
              <a:gd name="T119" fmla="*/ 498716 h 722529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288494" h="722529">
                <a:moveTo>
                  <a:pt x="1884" y="3038"/>
                </a:moveTo>
                <a:lnTo>
                  <a:pt x="972" y="0"/>
                </a:lnTo>
                <a:lnTo>
                  <a:pt x="1944" y="2917"/>
                </a:lnTo>
                <a:lnTo>
                  <a:pt x="1884" y="3038"/>
                </a:lnTo>
                <a:close/>
                <a:moveTo>
                  <a:pt x="4861" y="18476"/>
                </a:moveTo>
                <a:lnTo>
                  <a:pt x="4667" y="18087"/>
                </a:lnTo>
                <a:lnTo>
                  <a:pt x="3889" y="14587"/>
                </a:lnTo>
                <a:lnTo>
                  <a:pt x="4861" y="15559"/>
                </a:lnTo>
                <a:lnTo>
                  <a:pt x="4861" y="18476"/>
                </a:lnTo>
                <a:close/>
                <a:moveTo>
                  <a:pt x="5834" y="23339"/>
                </a:moveTo>
                <a:lnTo>
                  <a:pt x="5658" y="22543"/>
                </a:lnTo>
                <a:lnTo>
                  <a:pt x="5834" y="22366"/>
                </a:lnTo>
                <a:lnTo>
                  <a:pt x="5834" y="23339"/>
                </a:lnTo>
                <a:close/>
                <a:moveTo>
                  <a:pt x="15559" y="110859"/>
                </a:moveTo>
                <a:lnTo>
                  <a:pt x="14586" y="108914"/>
                </a:lnTo>
                <a:lnTo>
                  <a:pt x="15559" y="108914"/>
                </a:lnTo>
                <a:lnTo>
                  <a:pt x="15558" y="106969"/>
                </a:lnTo>
                <a:lnTo>
                  <a:pt x="14586" y="105024"/>
                </a:lnTo>
                <a:lnTo>
                  <a:pt x="14586" y="103079"/>
                </a:lnTo>
                <a:lnTo>
                  <a:pt x="13614" y="101134"/>
                </a:lnTo>
                <a:lnTo>
                  <a:pt x="15558" y="104052"/>
                </a:lnTo>
                <a:lnTo>
                  <a:pt x="16531" y="104052"/>
                </a:lnTo>
                <a:lnTo>
                  <a:pt x="15558" y="105024"/>
                </a:lnTo>
                <a:lnTo>
                  <a:pt x="16531" y="109887"/>
                </a:lnTo>
                <a:lnTo>
                  <a:pt x="16531" y="110859"/>
                </a:lnTo>
                <a:lnTo>
                  <a:pt x="15559" y="110859"/>
                </a:lnTo>
                <a:close/>
                <a:moveTo>
                  <a:pt x="35007" y="151701"/>
                </a:moveTo>
                <a:lnTo>
                  <a:pt x="34035" y="149757"/>
                </a:lnTo>
                <a:lnTo>
                  <a:pt x="33063" y="148784"/>
                </a:lnTo>
                <a:lnTo>
                  <a:pt x="32090" y="149757"/>
                </a:lnTo>
                <a:lnTo>
                  <a:pt x="25283" y="137115"/>
                </a:lnTo>
                <a:lnTo>
                  <a:pt x="26256" y="137115"/>
                </a:lnTo>
                <a:lnTo>
                  <a:pt x="25283" y="136142"/>
                </a:lnTo>
                <a:lnTo>
                  <a:pt x="25283" y="133225"/>
                </a:lnTo>
                <a:lnTo>
                  <a:pt x="28201" y="141005"/>
                </a:lnTo>
                <a:lnTo>
                  <a:pt x="30146" y="144895"/>
                </a:lnTo>
                <a:lnTo>
                  <a:pt x="33063" y="147812"/>
                </a:lnTo>
                <a:lnTo>
                  <a:pt x="33063" y="146839"/>
                </a:lnTo>
                <a:lnTo>
                  <a:pt x="34035" y="148785"/>
                </a:lnTo>
                <a:lnTo>
                  <a:pt x="35007" y="151701"/>
                </a:lnTo>
                <a:close/>
                <a:moveTo>
                  <a:pt x="35007" y="151702"/>
                </a:moveTo>
                <a:lnTo>
                  <a:pt x="35007" y="151702"/>
                </a:lnTo>
                <a:lnTo>
                  <a:pt x="35007" y="151701"/>
                </a:lnTo>
                <a:lnTo>
                  <a:pt x="35007" y="151702"/>
                </a:lnTo>
                <a:close/>
                <a:moveTo>
                  <a:pt x="36953" y="159481"/>
                </a:moveTo>
                <a:lnTo>
                  <a:pt x="35007" y="156564"/>
                </a:lnTo>
                <a:lnTo>
                  <a:pt x="36953" y="159158"/>
                </a:lnTo>
                <a:lnTo>
                  <a:pt x="36953" y="159481"/>
                </a:lnTo>
                <a:close/>
                <a:moveTo>
                  <a:pt x="49595" y="184765"/>
                </a:moveTo>
                <a:lnTo>
                  <a:pt x="48622" y="183793"/>
                </a:lnTo>
                <a:lnTo>
                  <a:pt x="46677" y="182820"/>
                </a:lnTo>
                <a:lnTo>
                  <a:pt x="45705" y="179903"/>
                </a:lnTo>
                <a:lnTo>
                  <a:pt x="46677" y="179903"/>
                </a:lnTo>
                <a:lnTo>
                  <a:pt x="46677" y="178930"/>
                </a:lnTo>
                <a:lnTo>
                  <a:pt x="47649" y="177958"/>
                </a:lnTo>
                <a:lnTo>
                  <a:pt x="49594" y="178930"/>
                </a:lnTo>
                <a:lnTo>
                  <a:pt x="49595" y="180875"/>
                </a:lnTo>
                <a:lnTo>
                  <a:pt x="51539" y="183792"/>
                </a:lnTo>
                <a:lnTo>
                  <a:pt x="50567" y="184765"/>
                </a:lnTo>
                <a:lnTo>
                  <a:pt x="49595" y="184765"/>
                </a:lnTo>
                <a:close/>
                <a:moveTo>
                  <a:pt x="70988" y="218801"/>
                </a:moveTo>
                <a:lnTo>
                  <a:pt x="70016" y="217828"/>
                </a:lnTo>
                <a:lnTo>
                  <a:pt x="70988" y="218801"/>
                </a:lnTo>
                <a:close/>
                <a:moveTo>
                  <a:pt x="978282" y="620422"/>
                </a:moveTo>
                <a:lnTo>
                  <a:pt x="979254" y="620422"/>
                </a:lnTo>
                <a:lnTo>
                  <a:pt x="979164" y="620513"/>
                </a:lnTo>
                <a:lnTo>
                  <a:pt x="978282" y="620422"/>
                </a:lnTo>
                <a:close/>
                <a:moveTo>
                  <a:pt x="94327" y="249919"/>
                </a:moveTo>
                <a:lnTo>
                  <a:pt x="93354" y="247974"/>
                </a:lnTo>
                <a:lnTo>
                  <a:pt x="94327" y="248946"/>
                </a:lnTo>
                <a:lnTo>
                  <a:pt x="94327" y="249919"/>
                </a:lnTo>
                <a:close/>
                <a:moveTo>
                  <a:pt x="1137764" y="721557"/>
                </a:moveTo>
                <a:lnTo>
                  <a:pt x="1129985" y="714750"/>
                </a:lnTo>
                <a:lnTo>
                  <a:pt x="1137764" y="708915"/>
                </a:lnTo>
                <a:lnTo>
                  <a:pt x="1146516" y="703081"/>
                </a:lnTo>
                <a:lnTo>
                  <a:pt x="1156241" y="696273"/>
                </a:lnTo>
                <a:lnTo>
                  <a:pt x="1168883" y="690439"/>
                </a:lnTo>
                <a:lnTo>
                  <a:pt x="1209725" y="669045"/>
                </a:lnTo>
                <a:lnTo>
                  <a:pt x="1220422" y="662238"/>
                </a:lnTo>
                <a:lnTo>
                  <a:pt x="1229175" y="655431"/>
                </a:lnTo>
                <a:lnTo>
                  <a:pt x="1237927" y="647651"/>
                </a:lnTo>
                <a:lnTo>
                  <a:pt x="1243761" y="639872"/>
                </a:lnTo>
                <a:lnTo>
                  <a:pt x="1243761" y="639871"/>
                </a:lnTo>
                <a:lnTo>
                  <a:pt x="1245706" y="638899"/>
                </a:lnTo>
                <a:lnTo>
                  <a:pt x="1243275" y="638899"/>
                </a:lnTo>
                <a:lnTo>
                  <a:pt x="1242789" y="637927"/>
                </a:lnTo>
                <a:lnTo>
                  <a:pt x="1240844" y="635982"/>
                </a:lnTo>
                <a:lnTo>
                  <a:pt x="1237926" y="634037"/>
                </a:lnTo>
                <a:lnTo>
                  <a:pt x="1226257" y="630147"/>
                </a:lnTo>
                <a:lnTo>
                  <a:pt x="1207781" y="625285"/>
                </a:lnTo>
                <a:lnTo>
                  <a:pt x="1182497" y="620423"/>
                </a:lnTo>
                <a:lnTo>
                  <a:pt x="1113453" y="607781"/>
                </a:lnTo>
                <a:lnTo>
                  <a:pt x="1074555" y="600001"/>
                </a:lnTo>
                <a:lnTo>
                  <a:pt x="1060941" y="596111"/>
                </a:lnTo>
                <a:lnTo>
                  <a:pt x="1048299" y="592222"/>
                </a:lnTo>
                <a:lnTo>
                  <a:pt x="1036630" y="587359"/>
                </a:lnTo>
                <a:lnTo>
                  <a:pt x="1027878" y="583470"/>
                </a:lnTo>
                <a:lnTo>
                  <a:pt x="1020098" y="579580"/>
                </a:lnTo>
                <a:lnTo>
                  <a:pt x="1014263" y="574718"/>
                </a:lnTo>
                <a:lnTo>
                  <a:pt x="1009401" y="569855"/>
                </a:lnTo>
                <a:lnTo>
                  <a:pt x="1006484" y="564993"/>
                </a:lnTo>
                <a:lnTo>
                  <a:pt x="1002594" y="554296"/>
                </a:lnTo>
                <a:lnTo>
                  <a:pt x="1030795" y="566938"/>
                </a:lnTo>
                <a:lnTo>
                  <a:pt x="1058996" y="577635"/>
                </a:lnTo>
                <a:lnTo>
                  <a:pt x="1087197" y="587360"/>
                </a:lnTo>
                <a:lnTo>
                  <a:pt x="1116370" y="596112"/>
                </a:lnTo>
                <a:lnTo>
                  <a:pt x="1145544" y="602918"/>
                </a:lnTo>
                <a:lnTo>
                  <a:pt x="1174717" y="609726"/>
                </a:lnTo>
                <a:lnTo>
                  <a:pt x="1204863" y="614588"/>
                </a:lnTo>
                <a:lnTo>
                  <a:pt x="1234037" y="618478"/>
                </a:lnTo>
                <a:lnTo>
                  <a:pt x="1248623" y="618478"/>
                </a:lnTo>
                <a:lnTo>
                  <a:pt x="1260293" y="619450"/>
                </a:lnTo>
                <a:lnTo>
                  <a:pt x="1270017" y="620422"/>
                </a:lnTo>
                <a:lnTo>
                  <a:pt x="1277797" y="622368"/>
                </a:lnTo>
                <a:lnTo>
                  <a:pt x="1283632" y="625285"/>
                </a:lnTo>
                <a:lnTo>
                  <a:pt x="1285577" y="628202"/>
                </a:lnTo>
                <a:lnTo>
                  <a:pt x="1287521" y="630147"/>
                </a:lnTo>
                <a:lnTo>
                  <a:pt x="1288494" y="634037"/>
                </a:lnTo>
                <a:lnTo>
                  <a:pt x="1287522" y="637927"/>
                </a:lnTo>
                <a:lnTo>
                  <a:pt x="1285577" y="642789"/>
                </a:lnTo>
                <a:lnTo>
                  <a:pt x="1282659" y="646679"/>
                </a:lnTo>
                <a:lnTo>
                  <a:pt x="1277797" y="650569"/>
                </a:lnTo>
                <a:lnTo>
                  <a:pt x="1271962" y="654458"/>
                </a:lnTo>
                <a:lnTo>
                  <a:pt x="1264183" y="658348"/>
                </a:lnTo>
                <a:lnTo>
                  <a:pt x="1255431" y="662238"/>
                </a:lnTo>
                <a:lnTo>
                  <a:pt x="1235982" y="670017"/>
                </a:lnTo>
                <a:lnTo>
                  <a:pt x="1215560" y="676825"/>
                </a:lnTo>
                <a:lnTo>
                  <a:pt x="1207781" y="680714"/>
                </a:lnTo>
                <a:lnTo>
                  <a:pt x="1199029" y="685576"/>
                </a:lnTo>
                <a:lnTo>
                  <a:pt x="1179580" y="698218"/>
                </a:lnTo>
                <a:lnTo>
                  <a:pt x="1146516" y="722529"/>
                </a:lnTo>
                <a:lnTo>
                  <a:pt x="1140682" y="722529"/>
                </a:lnTo>
                <a:lnTo>
                  <a:pt x="1137764" y="721557"/>
                </a:lnTo>
                <a:close/>
                <a:moveTo>
                  <a:pt x="909238" y="622367"/>
                </a:moveTo>
                <a:lnTo>
                  <a:pt x="909238" y="622367"/>
                </a:lnTo>
                <a:lnTo>
                  <a:pt x="909463" y="622367"/>
                </a:lnTo>
                <a:lnTo>
                  <a:pt x="909238" y="622367"/>
                </a:lnTo>
                <a:close/>
                <a:moveTo>
                  <a:pt x="908266" y="623340"/>
                </a:moveTo>
                <a:lnTo>
                  <a:pt x="908266" y="622367"/>
                </a:lnTo>
                <a:lnTo>
                  <a:pt x="909238" y="622367"/>
                </a:lnTo>
                <a:lnTo>
                  <a:pt x="908266" y="623340"/>
                </a:lnTo>
                <a:close/>
                <a:moveTo>
                  <a:pt x="141977" y="301459"/>
                </a:moveTo>
                <a:lnTo>
                  <a:pt x="141977" y="301459"/>
                </a:lnTo>
                <a:close/>
                <a:moveTo>
                  <a:pt x="142949" y="302431"/>
                </a:moveTo>
                <a:lnTo>
                  <a:pt x="141977" y="301459"/>
                </a:lnTo>
                <a:lnTo>
                  <a:pt x="142949" y="301459"/>
                </a:lnTo>
                <a:lnTo>
                  <a:pt x="142949" y="302431"/>
                </a:lnTo>
                <a:close/>
                <a:moveTo>
                  <a:pt x="244084" y="368557"/>
                </a:moveTo>
                <a:lnTo>
                  <a:pt x="241795" y="366956"/>
                </a:lnTo>
                <a:lnTo>
                  <a:pt x="242139" y="366613"/>
                </a:lnTo>
                <a:lnTo>
                  <a:pt x="244084" y="368557"/>
                </a:lnTo>
                <a:close/>
                <a:moveTo>
                  <a:pt x="641815" y="565965"/>
                </a:moveTo>
                <a:lnTo>
                  <a:pt x="641815" y="565965"/>
                </a:lnTo>
                <a:lnTo>
                  <a:pt x="644732" y="565965"/>
                </a:lnTo>
                <a:lnTo>
                  <a:pt x="642787" y="565965"/>
                </a:lnTo>
                <a:lnTo>
                  <a:pt x="641815" y="565965"/>
                </a:lnTo>
                <a:close/>
                <a:moveTo>
                  <a:pt x="458992" y="489140"/>
                </a:moveTo>
                <a:lnTo>
                  <a:pt x="457050" y="488169"/>
                </a:lnTo>
                <a:lnTo>
                  <a:pt x="458995" y="489141"/>
                </a:lnTo>
                <a:lnTo>
                  <a:pt x="458992" y="489140"/>
                </a:lnTo>
                <a:close/>
                <a:moveTo>
                  <a:pt x="333549" y="441491"/>
                </a:moveTo>
                <a:lnTo>
                  <a:pt x="331604" y="439546"/>
                </a:lnTo>
                <a:lnTo>
                  <a:pt x="334521" y="440519"/>
                </a:lnTo>
                <a:lnTo>
                  <a:pt x="334521" y="441491"/>
                </a:lnTo>
                <a:lnTo>
                  <a:pt x="333549" y="441491"/>
                </a:lnTo>
                <a:close/>
                <a:moveTo>
                  <a:pt x="339384" y="444409"/>
                </a:moveTo>
                <a:lnTo>
                  <a:pt x="337439" y="442464"/>
                </a:lnTo>
                <a:lnTo>
                  <a:pt x="338411" y="443436"/>
                </a:lnTo>
                <a:lnTo>
                  <a:pt x="340356" y="444408"/>
                </a:lnTo>
                <a:lnTo>
                  <a:pt x="339384" y="444409"/>
                </a:lnTo>
                <a:close/>
                <a:moveTo>
                  <a:pt x="448298" y="498866"/>
                </a:moveTo>
                <a:lnTo>
                  <a:pt x="445381" y="495948"/>
                </a:lnTo>
                <a:lnTo>
                  <a:pt x="448298" y="496921"/>
                </a:lnTo>
                <a:lnTo>
                  <a:pt x="449271" y="496921"/>
                </a:lnTo>
                <a:lnTo>
                  <a:pt x="448298" y="495948"/>
                </a:lnTo>
                <a:lnTo>
                  <a:pt x="445381" y="494003"/>
                </a:lnTo>
                <a:lnTo>
                  <a:pt x="442463" y="493031"/>
                </a:lnTo>
                <a:lnTo>
                  <a:pt x="439546" y="492059"/>
                </a:lnTo>
                <a:lnTo>
                  <a:pt x="435656" y="491086"/>
                </a:lnTo>
                <a:lnTo>
                  <a:pt x="436629" y="493031"/>
                </a:lnTo>
                <a:lnTo>
                  <a:pt x="433711" y="491086"/>
                </a:lnTo>
                <a:lnTo>
                  <a:pt x="431766" y="490113"/>
                </a:lnTo>
                <a:lnTo>
                  <a:pt x="428849" y="490114"/>
                </a:lnTo>
                <a:lnTo>
                  <a:pt x="428849" y="489141"/>
                </a:lnTo>
                <a:lnTo>
                  <a:pt x="424959" y="487196"/>
                </a:lnTo>
                <a:lnTo>
                  <a:pt x="423014" y="486224"/>
                </a:lnTo>
                <a:lnTo>
                  <a:pt x="422042" y="487196"/>
                </a:lnTo>
                <a:lnTo>
                  <a:pt x="415235" y="483306"/>
                </a:lnTo>
                <a:lnTo>
                  <a:pt x="407455" y="479417"/>
                </a:lnTo>
                <a:lnTo>
                  <a:pt x="400648" y="475527"/>
                </a:lnTo>
                <a:lnTo>
                  <a:pt x="397730" y="473582"/>
                </a:lnTo>
                <a:lnTo>
                  <a:pt x="395786" y="471637"/>
                </a:lnTo>
                <a:lnTo>
                  <a:pt x="392869" y="470665"/>
                </a:lnTo>
                <a:lnTo>
                  <a:pt x="391896" y="470664"/>
                </a:lnTo>
                <a:lnTo>
                  <a:pt x="392868" y="471637"/>
                </a:lnTo>
                <a:lnTo>
                  <a:pt x="393841" y="471637"/>
                </a:lnTo>
                <a:lnTo>
                  <a:pt x="395786" y="472610"/>
                </a:lnTo>
                <a:lnTo>
                  <a:pt x="393841" y="472610"/>
                </a:lnTo>
                <a:lnTo>
                  <a:pt x="390924" y="470665"/>
                </a:lnTo>
                <a:lnTo>
                  <a:pt x="390924" y="469692"/>
                </a:lnTo>
                <a:lnTo>
                  <a:pt x="391896" y="469692"/>
                </a:lnTo>
                <a:lnTo>
                  <a:pt x="388006" y="467747"/>
                </a:lnTo>
                <a:lnTo>
                  <a:pt x="385089" y="466775"/>
                </a:lnTo>
                <a:lnTo>
                  <a:pt x="381199" y="466775"/>
                </a:lnTo>
                <a:lnTo>
                  <a:pt x="377309" y="463857"/>
                </a:lnTo>
                <a:lnTo>
                  <a:pt x="374392" y="461913"/>
                </a:lnTo>
                <a:lnTo>
                  <a:pt x="369530" y="460940"/>
                </a:lnTo>
                <a:lnTo>
                  <a:pt x="367585" y="458995"/>
                </a:lnTo>
                <a:lnTo>
                  <a:pt x="366613" y="458995"/>
                </a:lnTo>
                <a:lnTo>
                  <a:pt x="367585" y="457050"/>
                </a:lnTo>
                <a:lnTo>
                  <a:pt x="363695" y="455105"/>
                </a:lnTo>
                <a:lnTo>
                  <a:pt x="360777" y="454133"/>
                </a:lnTo>
                <a:lnTo>
                  <a:pt x="357860" y="451216"/>
                </a:lnTo>
                <a:lnTo>
                  <a:pt x="357860" y="452188"/>
                </a:lnTo>
                <a:lnTo>
                  <a:pt x="356887" y="451216"/>
                </a:lnTo>
                <a:lnTo>
                  <a:pt x="353970" y="450243"/>
                </a:lnTo>
                <a:lnTo>
                  <a:pt x="354943" y="450243"/>
                </a:lnTo>
                <a:lnTo>
                  <a:pt x="352998" y="449271"/>
                </a:lnTo>
                <a:lnTo>
                  <a:pt x="350081" y="447326"/>
                </a:lnTo>
                <a:lnTo>
                  <a:pt x="352026" y="449271"/>
                </a:lnTo>
                <a:lnTo>
                  <a:pt x="354943" y="451216"/>
                </a:lnTo>
                <a:lnTo>
                  <a:pt x="349108" y="449271"/>
                </a:lnTo>
                <a:lnTo>
                  <a:pt x="347164" y="447326"/>
                </a:lnTo>
                <a:lnTo>
                  <a:pt x="343274" y="445381"/>
                </a:lnTo>
                <a:lnTo>
                  <a:pt x="340356" y="444408"/>
                </a:lnTo>
                <a:lnTo>
                  <a:pt x="339384" y="442464"/>
                </a:lnTo>
                <a:lnTo>
                  <a:pt x="336467" y="440519"/>
                </a:lnTo>
                <a:lnTo>
                  <a:pt x="334521" y="440519"/>
                </a:lnTo>
                <a:lnTo>
                  <a:pt x="330632" y="437601"/>
                </a:lnTo>
                <a:lnTo>
                  <a:pt x="329659" y="437601"/>
                </a:lnTo>
                <a:lnTo>
                  <a:pt x="327715" y="436629"/>
                </a:lnTo>
                <a:lnTo>
                  <a:pt x="324797" y="435657"/>
                </a:lnTo>
                <a:lnTo>
                  <a:pt x="322852" y="434684"/>
                </a:lnTo>
                <a:lnTo>
                  <a:pt x="320907" y="434684"/>
                </a:lnTo>
                <a:lnTo>
                  <a:pt x="314100" y="429822"/>
                </a:lnTo>
                <a:lnTo>
                  <a:pt x="315072" y="429822"/>
                </a:lnTo>
                <a:lnTo>
                  <a:pt x="311183" y="426904"/>
                </a:lnTo>
                <a:lnTo>
                  <a:pt x="306320" y="424960"/>
                </a:lnTo>
                <a:lnTo>
                  <a:pt x="307293" y="424960"/>
                </a:lnTo>
                <a:lnTo>
                  <a:pt x="303403" y="423015"/>
                </a:lnTo>
                <a:lnTo>
                  <a:pt x="300486" y="421070"/>
                </a:lnTo>
                <a:lnTo>
                  <a:pt x="298541" y="420097"/>
                </a:lnTo>
                <a:lnTo>
                  <a:pt x="298541" y="418152"/>
                </a:lnTo>
                <a:lnTo>
                  <a:pt x="298541" y="417180"/>
                </a:lnTo>
                <a:lnTo>
                  <a:pt x="296596" y="416208"/>
                </a:lnTo>
                <a:lnTo>
                  <a:pt x="293678" y="415235"/>
                </a:lnTo>
                <a:lnTo>
                  <a:pt x="291734" y="414263"/>
                </a:lnTo>
                <a:lnTo>
                  <a:pt x="290761" y="415235"/>
                </a:lnTo>
                <a:lnTo>
                  <a:pt x="290761" y="416208"/>
                </a:lnTo>
                <a:lnTo>
                  <a:pt x="281037" y="409401"/>
                </a:lnTo>
                <a:lnTo>
                  <a:pt x="276175" y="406483"/>
                </a:lnTo>
                <a:lnTo>
                  <a:pt x="271312" y="402593"/>
                </a:lnTo>
                <a:lnTo>
                  <a:pt x="270340" y="402593"/>
                </a:lnTo>
                <a:lnTo>
                  <a:pt x="269368" y="401621"/>
                </a:lnTo>
                <a:lnTo>
                  <a:pt x="254781" y="392869"/>
                </a:lnTo>
                <a:lnTo>
                  <a:pt x="247973" y="388007"/>
                </a:lnTo>
                <a:lnTo>
                  <a:pt x="243112" y="383144"/>
                </a:lnTo>
                <a:lnTo>
                  <a:pt x="244084" y="384117"/>
                </a:lnTo>
                <a:lnTo>
                  <a:pt x="244083" y="383144"/>
                </a:lnTo>
                <a:lnTo>
                  <a:pt x="244083" y="382172"/>
                </a:lnTo>
                <a:lnTo>
                  <a:pt x="242139" y="381200"/>
                </a:lnTo>
                <a:lnTo>
                  <a:pt x="241166" y="380227"/>
                </a:lnTo>
                <a:lnTo>
                  <a:pt x="240194" y="380227"/>
                </a:lnTo>
                <a:lnTo>
                  <a:pt x="240194" y="381199"/>
                </a:lnTo>
                <a:lnTo>
                  <a:pt x="241166" y="383144"/>
                </a:lnTo>
                <a:lnTo>
                  <a:pt x="232414" y="376337"/>
                </a:lnTo>
                <a:lnTo>
                  <a:pt x="225607" y="370502"/>
                </a:lnTo>
                <a:lnTo>
                  <a:pt x="225607" y="371475"/>
                </a:lnTo>
                <a:lnTo>
                  <a:pt x="223663" y="370503"/>
                </a:lnTo>
                <a:lnTo>
                  <a:pt x="223663" y="369530"/>
                </a:lnTo>
                <a:lnTo>
                  <a:pt x="222690" y="368558"/>
                </a:lnTo>
                <a:lnTo>
                  <a:pt x="217827" y="364668"/>
                </a:lnTo>
                <a:lnTo>
                  <a:pt x="216856" y="365640"/>
                </a:lnTo>
                <a:lnTo>
                  <a:pt x="215883" y="363696"/>
                </a:lnTo>
                <a:lnTo>
                  <a:pt x="213938" y="362723"/>
                </a:lnTo>
                <a:lnTo>
                  <a:pt x="212965" y="362723"/>
                </a:lnTo>
                <a:lnTo>
                  <a:pt x="211021" y="360778"/>
                </a:lnTo>
                <a:lnTo>
                  <a:pt x="211021" y="359806"/>
                </a:lnTo>
                <a:lnTo>
                  <a:pt x="205186" y="356888"/>
                </a:lnTo>
                <a:lnTo>
                  <a:pt x="199351" y="352026"/>
                </a:lnTo>
                <a:lnTo>
                  <a:pt x="198379" y="349109"/>
                </a:lnTo>
                <a:lnTo>
                  <a:pt x="195461" y="348136"/>
                </a:lnTo>
                <a:lnTo>
                  <a:pt x="195461" y="349109"/>
                </a:lnTo>
                <a:lnTo>
                  <a:pt x="189627" y="342302"/>
                </a:lnTo>
                <a:lnTo>
                  <a:pt x="186709" y="338412"/>
                </a:lnTo>
                <a:lnTo>
                  <a:pt x="177957" y="333550"/>
                </a:lnTo>
                <a:lnTo>
                  <a:pt x="169205" y="326742"/>
                </a:lnTo>
                <a:lnTo>
                  <a:pt x="151701" y="311183"/>
                </a:lnTo>
                <a:lnTo>
                  <a:pt x="152674" y="311183"/>
                </a:lnTo>
                <a:lnTo>
                  <a:pt x="150729" y="309238"/>
                </a:lnTo>
                <a:lnTo>
                  <a:pt x="149757" y="309238"/>
                </a:lnTo>
                <a:lnTo>
                  <a:pt x="148784" y="308266"/>
                </a:lnTo>
                <a:lnTo>
                  <a:pt x="148784" y="307293"/>
                </a:lnTo>
                <a:lnTo>
                  <a:pt x="148784" y="306321"/>
                </a:lnTo>
                <a:lnTo>
                  <a:pt x="150729" y="306321"/>
                </a:lnTo>
                <a:lnTo>
                  <a:pt x="147812" y="304376"/>
                </a:lnTo>
                <a:lnTo>
                  <a:pt x="145867" y="302431"/>
                </a:lnTo>
                <a:lnTo>
                  <a:pt x="141977" y="300486"/>
                </a:lnTo>
                <a:lnTo>
                  <a:pt x="141977" y="301459"/>
                </a:lnTo>
                <a:lnTo>
                  <a:pt x="140032" y="299514"/>
                </a:lnTo>
                <a:lnTo>
                  <a:pt x="138087" y="297569"/>
                </a:lnTo>
                <a:lnTo>
                  <a:pt x="136142" y="296596"/>
                </a:lnTo>
                <a:lnTo>
                  <a:pt x="136142" y="295624"/>
                </a:lnTo>
                <a:lnTo>
                  <a:pt x="137114" y="295624"/>
                </a:lnTo>
                <a:lnTo>
                  <a:pt x="138087" y="295624"/>
                </a:lnTo>
                <a:lnTo>
                  <a:pt x="135170" y="293679"/>
                </a:lnTo>
                <a:lnTo>
                  <a:pt x="135170" y="292707"/>
                </a:lnTo>
                <a:lnTo>
                  <a:pt x="136142" y="292707"/>
                </a:lnTo>
                <a:lnTo>
                  <a:pt x="139060" y="293679"/>
                </a:lnTo>
                <a:lnTo>
                  <a:pt x="141977" y="294652"/>
                </a:lnTo>
                <a:lnTo>
                  <a:pt x="141977" y="293679"/>
                </a:lnTo>
                <a:lnTo>
                  <a:pt x="140032" y="291734"/>
                </a:lnTo>
                <a:lnTo>
                  <a:pt x="140032" y="290762"/>
                </a:lnTo>
                <a:lnTo>
                  <a:pt x="141004" y="290762"/>
                </a:lnTo>
                <a:lnTo>
                  <a:pt x="141977" y="291734"/>
                </a:lnTo>
                <a:lnTo>
                  <a:pt x="143922" y="292707"/>
                </a:lnTo>
                <a:lnTo>
                  <a:pt x="141977" y="290762"/>
                </a:lnTo>
                <a:lnTo>
                  <a:pt x="138087" y="288817"/>
                </a:lnTo>
                <a:lnTo>
                  <a:pt x="137114" y="288817"/>
                </a:lnTo>
                <a:lnTo>
                  <a:pt x="137114" y="290762"/>
                </a:lnTo>
                <a:lnTo>
                  <a:pt x="134197" y="287844"/>
                </a:lnTo>
                <a:lnTo>
                  <a:pt x="132253" y="287845"/>
                </a:lnTo>
                <a:lnTo>
                  <a:pt x="131280" y="287358"/>
                </a:lnTo>
                <a:lnTo>
                  <a:pt x="130307" y="286872"/>
                </a:lnTo>
                <a:lnTo>
                  <a:pt x="127390" y="284927"/>
                </a:lnTo>
                <a:lnTo>
                  <a:pt x="127390" y="283955"/>
                </a:lnTo>
                <a:lnTo>
                  <a:pt x="128363" y="284927"/>
                </a:lnTo>
                <a:lnTo>
                  <a:pt x="129335" y="285899"/>
                </a:lnTo>
                <a:lnTo>
                  <a:pt x="131280" y="286872"/>
                </a:lnTo>
                <a:lnTo>
                  <a:pt x="130307" y="284927"/>
                </a:lnTo>
                <a:lnTo>
                  <a:pt x="128363" y="282982"/>
                </a:lnTo>
                <a:lnTo>
                  <a:pt x="124473" y="280065"/>
                </a:lnTo>
                <a:lnTo>
                  <a:pt x="125445" y="281037"/>
                </a:lnTo>
                <a:lnTo>
                  <a:pt x="124473" y="282010"/>
                </a:lnTo>
                <a:lnTo>
                  <a:pt x="121555" y="280065"/>
                </a:lnTo>
                <a:lnTo>
                  <a:pt x="121555" y="279092"/>
                </a:lnTo>
                <a:lnTo>
                  <a:pt x="122528" y="279092"/>
                </a:lnTo>
                <a:lnTo>
                  <a:pt x="120583" y="277148"/>
                </a:lnTo>
                <a:lnTo>
                  <a:pt x="117666" y="276175"/>
                </a:lnTo>
                <a:lnTo>
                  <a:pt x="118638" y="277147"/>
                </a:lnTo>
                <a:lnTo>
                  <a:pt x="116693" y="276175"/>
                </a:lnTo>
                <a:lnTo>
                  <a:pt x="114748" y="275203"/>
                </a:lnTo>
                <a:lnTo>
                  <a:pt x="113776" y="273258"/>
                </a:lnTo>
                <a:lnTo>
                  <a:pt x="111831" y="271313"/>
                </a:lnTo>
                <a:lnTo>
                  <a:pt x="112804" y="270340"/>
                </a:lnTo>
                <a:lnTo>
                  <a:pt x="114748" y="271313"/>
                </a:lnTo>
                <a:lnTo>
                  <a:pt x="115721" y="271313"/>
                </a:lnTo>
                <a:lnTo>
                  <a:pt x="114748" y="268395"/>
                </a:lnTo>
                <a:lnTo>
                  <a:pt x="113776" y="268396"/>
                </a:lnTo>
                <a:lnTo>
                  <a:pt x="110858" y="267423"/>
                </a:lnTo>
                <a:lnTo>
                  <a:pt x="109886" y="266450"/>
                </a:lnTo>
                <a:lnTo>
                  <a:pt x="108914" y="266450"/>
                </a:lnTo>
                <a:lnTo>
                  <a:pt x="108914" y="267423"/>
                </a:lnTo>
                <a:lnTo>
                  <a:pt x="108914" y="265478"/>
                </a:lnTo>
                <a:lnTo>
                  <a:pt x="109886" y="265478"/>
                </a:lnTo>
                <a:lnTo>
                  <a:pt x="107941" y="263533"/>
                </a:lnTo>
                <a:lnTo>
                  <a:pt x="105997" y="261588"/>
                </a:lnTo>
                <a:lnTo>
                  <a:pt x="104051" y="260616"/>
                </a:lnTo>
                <a:lnTo>
                  <a:pt x="104051" y="258671"/>
                </a:lnTo>
                <a:lnTo>
                  <a:pt x="102107" y="258671"/>
                </a:lnTo>
                <a:lnTo>
                  <a:pt x="101134" y="254781"/>
                </a:lnTo>
                <a:lnTo>
                  <a:pt x="96272" y="250891"/>
                </a:lnTo>
                <a:lnTo>
                  <a:pt x="95299" y="248946"/>
                </a:lnTo>
                <a:lnTo>
                  <a:pt x="94327" y="247974"/>
                </a:lnTo>
                <a:lnTo>
                  <a:pt x="95299" y="247002"/>
                </a:lnTo>
                <a:lnTo>
                  <a:pt x="92382" y="244084"/>
                </a:lnTo>
                <a:lnTo>
                  <a:pt x="91409" y="243112"/>
                </a:lnTo>
                <a:lnTo>
                  <a:pt x="90437" y="244084"/>
                </a:lnTo>
                <a:lnTo>
                  <a:pt x="92382" y="246029"/>
                </a:lnTo>
                <a:lnTo>
                  <a:pt x="93354" y="247974"/>
                </a:lnTo>
                <a:lnTo>
                  <a:pt x="92382" y="247002"/>
                </a:lnTo>
                <a:lnTo>
                  <a:pt x="88492" y="244084"/>
                </a:lnTo>
                <a:lnTo>
                  <a:pt x="89465" y="243112"/>
                </a:lnTo>
                <a:lnTo>
                  <a:pt x="87520" y="241167"/>
                </a:lnTo>
                <a:lnTo>
                  <a:pt x="85575" y="239222"/>
                </a:lnTo>
                <a:lnTo>
                  <a:pt x="85575" y="238250"/>
                </a:lnTo>
                <a:lnTo>
                  <a:pt x="83630" y="237277"/>
                </a:lnTo>
                <a:lnTo>
                  <a:pt x="82657" y="235332"/>
                </a:lnTo>
                <a:lnTo>
                  <a:pt x="82657" y="234360"/>
                </a:lnTo>
                <a:lnTo>
                  <a:pt x="82657" y="233387"/>
                </a:lnTo>
                <a:lnTo>
                  <a:pt x="80713" y="231442"/>
                </a:lnTo>
                <a:lnTo>
                  <a:pt x="84602" y="234360"/>
                </a:lnTo>
                <a:lnTo>
                  <a:pt x="82657" y="232415"/>
                </a:lnTo>
                <a:lnTo>
                  <a:pt x="81685" y="229498"/>
                </a:lnTo>
                <a:lnTo>
                  <a:pt x="76823" y="227553"/>
                </a:lnTo>
                <a:lnTo>
                  <a:pt x="75850" y="226580"/>
                </a:lnTo>
                <a:lnTo>
                  <a:pt x="74878" y="225608"/>
                </a:lnTo>
                <a:lnTo>
                  <a:pt x="74878" y="224635"/>
                </a:lnTo>
                <a:lnTo>
                  <a:pt x="73906" y="223663"/>
                </a:lnTo>
                <a:lnTo>
                  <a:pt x="76823" y="226580"/>
                </a:lnTo>
                <a:lnTo>
                  <a:pt x="76823" y="224635"/>
                </a:lnTo>
                <a:lnTo>
                  <a:pt x="73905" y="219773"/>
                </a:lnTo>
                <a:lnTo>
                  <a:pt x="70988" y="217828"/>
                </a:lnTo>
                <a:lnTo>
                  <a:pt x="70016" y="217828"/>
                </a:lnTo>
                <a:lnTo>
                  <a:pt x="69043" y="216856"/>
                </a:lnTo>
                <a:lnTo>
                  <a:pt x="69043" y="215883"/>
                </a:lnTo>
                <a:lnTo>
                  <a:pt x="70016" y="215883"/>
                </a:lnTo>
                <a:lnTo>
                  <a:pt x="69043" y="213938"/>
                </a:lnTo>
                <a:lnTo>
                  <a:pt x="68071" y="213938"/>
                </a:lnTo>
                <a:lnTo>
                  <a:pt x="68071" y="214911"/>
                </a:lnTo>
                <a:lnTo>
                  <a:pt x="67098" y="213938"/>
                </a:lnTo>
                <a:lnTo>
                  <a:pt x="63208" y="203242"/>
                </a:lnTo>
                <a:lnTo>
                  <a:pt x="67098" y="206159"/>
                </a:lnTo>
                <a:lnTo>
                  <a:pt x="65154" y="204214"/>
                </a:lnTo>
                <a:lnTo>
                  <a:pt x="67098" y="204214"/>
                </a:lnTo>
                <a:lnTo>
                  <a:pt x="67098" y="203242"/>
                </a:lnTo>
                <a:lnTo>
                  <a:pt x="67098" y="202269"/>
                </a:lnTo>
                <a:lnTo>
                  <a:pt x="68070" y="202269"/>
                </a:lnTo>
                <a:lnTo>
                  <a:pt x="66126" y="200324"/>
                </a:lnTo>
                <a:lnTo>
                  <a:pt x="64181" y="197407"/>
                </a:lnTo>
                <a:lnTo>
                  <a:pt x="64181" y="199352"/>
                </a:lnTo>
                <a:lnTo>
                  <a:pt x="63209" y="199352"/>
                </a:lnTo>
                <a:lnTo>
                  <a:pt x="61264" y="198379"/>
                </a:lnTo>
                <a:lnTo>
                  <a:pt x="58347" y="196434"/>
                </a:lnTo>
                <a:lnTo>
                  <a:pt x="57374" y="195462"/>
                </a:lnTo>
                <a:lnTo>
                  <a:pt x="56401" y="196434"/>
                </a:lnTo>
                <a:lnTo>
                  <a:pt x="54457" y="192545"/>
                </a:lnTo>
                <a:lnTo>
                  <a:pt x="54457" y="189627"/>
                </a:lnTo>
                <a:lnTo>
                  <a:pt x="54457" y="187682"/>
                </a:lnTo>
                <a:lnTo>
                  <a:pt x="51539" y="183792"/>
                </a:lnTo>
                <a:lnTo>
                  <a:pt x="51539" y="181848"/>
                </a:lnTo>
                <a:lnTo>
                  <a:pt x="51539" y="180875"/>
                </a:lnTo>
                <a:lnTo>
                  <a:pt x="50567" y="177958"/>
                </a:lnTo>
                <a:lnTo>
                  <a:pt x="48622" y="174068"/>
                </a:lnTo>
                <a:lnTo>
                  <a:pt x="46677" y="173096"/>
                </a:lnTo>
                <a:lnTo>
                  <a:pt x="46677" y="174068"/>
                </a:lnTo>
                <a:lnTo>
                  <a:pt x="46677" y="175041"/>
                </a:lnTo>
                <a:lnTo>
                  <a:pt x="47649" y="176013"/>
                </a:lnTo>
                <a:lnTo>
                  <a:pt x="46677" y="176013"/>
                </a:lnTo>
                <a:lnTo>
                  <a:pt x="43760" y="170178"/>
                </a:lnTo>
                <a:lnTo>
                  <a:pt x="42787" y="169206"/>
                </a:lnTo>
                <a:lnTo>
                  <a:pt x="41815" y="167261"/>
                </a:lnTo>
                <a:lnTo>
                  <a:pt x="42787" y="171151"/>
                </a:lnTo>
                <a:lnTo>
                  <a:pt x="41815" y="173096"/>
                </a:lnTo>
                <a:lnTo>
                  <a:pt x="39870" y="169206"/>
                </a:lnTo>
                <a:lnTo>
                  <a:pt x="40842" y="169206"/>
                </a:lnTo>
                <a:lnTo>
                  <a:pt x="38897" y="166288"/>
                </a:lnTo>
                <a:lnTo>
                  <a:pt x="37925" y="165316"/>
                </a:lnTo>
                <a:lnTo>
                  <a:pt x="36952" y="164344"/>
                </a:lnTo>
                <a:lnTo>
                  <a:pt x="35007" y="161426"/>
                </a:lnTo>
                <a:lnTo>
                  <a:pt x="35007" y="158509"/>
                </a:lnTo>
                <a:lnTo>
                  <a:pt x="36953" y="160454"/>
                </a:lnTo>
                <a:lnTo>
                  <a:pt x="37925" y="163371"/>
                </a:lnTo>
                <a:lnTo>
                  <a:pt x="39870" y="165316"/>
                </a:lnTo>
                <a:lnTo>
                  <a:pt x="40842" y="165316"/>
                </a:lnTo>
                <a:lnTo>
                  <a:pt x="37925" y="160454"/>
                </a:lnTo>
                <a:lnTo>
                  <a:pt x="36953" y="159158"/>
                </a:lnTo>
                <a:lnTo>
                  <a:pt x="36953" y="155592"/>
                </a:lnTo>
                <a:lnTo>
                  <a:pt x="35980" y="153647"/>
                </a:lnTo>
                <a:lnTo>
                  <a:pt x="35007" y="151702"/>
                </a:lnTo>
                <a:lnTo>
                  <a:pt x="36952" y="153647"/>
                </a:lnTo>
                <a:lnTo>
                  <a:pt x="35980" y="149757"/>
                </a:lnTo>
                <a:lnTo>
                  <a:pt x="35980" y="147812"/>
                </a:lnTo>
                <a:lnTo>
                  <a:pt x="36952" y="145867"/>
                </a:lnTo>
                <a:lnTo>
                  <a:pt x="35007" y="142950"/>
                </a:lnTo>
                <a:lnTo>
                  <a:pt x="34035" y="142950"/>
                </a:lnTo>
                <a:lnTo>
                  <a:pt x="34035" y="143922"/>
                </a:lnTo>
                <a:lnTo>
                  <a:pt x="33063" y="144894"/>
                </a:lnTo>
                <a:lnTo>
                  <a:pt x="29173" y="136143"/>
                </a:lnTo>
                <a:lnTo>
                  <a:pt x="25283" y="130308"/>
                </a:lnTo>
                <a:lnTo>
                  <a:pt x="25283" y="129336"/>
                </a:lnTo>
                <a:lnTo>
                  <a:pt x="26255" y="128363"/>
                </a:lnTo>
                <a:lnTo>
                  <a:pt x="28200" y="130308"/>
                </a:lnTo>
                <a:lnTo>
                  <a:pt x="23338" y="119611"/>
                </a:lnTo>
                <a:lnTo>
                  <a:pt x="19448" y="108914"/>
                </a:lnTo>
                <a:lnTo>
                  <a:pt x="19448" y="109886"/>
                </a:lnTo>
                <a:lnTo>
                  <a:pt x="18476" y="109886"/>
                </a:lnTo>
                <a:lnTo>
                  <a:pt x="17503" y="106969"/>
                </a:lnTo>
                <a:lnTo>
                  <a:pt x="16531" y="104052"/>
                </a:lnTo>
                <a:lnTo>
                  <a:pt x="16531" y="103079"/>
                </a:lnTo>
                <a:lnTo>
                  <a:pt x="17503" y="103079"/>
                </a:lnTo>
                <a:lnTo>
                  <a:pt x="16531" y="101135"/>
                </a:lnTo>
                <a:lnTo>
                  <a:pt x="17503" y="100162"/>
                </a:lnTo>
                <a:lnTo>
                  <a:pt x="17503" y="98217"/>
                </a:lnTo>
                <a:lnTo>
                  <a:pt x="13613" y="90437"/>
                </a:lnTo>
                <a:lnTo>
                  <a:pt x="10696" y="82658"/>
                </a:lnTo>
                <a:lnTo>
                  <a:pt x="9724" y="75851"/>
                </a:lnTo>
                <a:lnTo>
                  <a:pt x="7779" y="70016"/>
                </a:lnTo>
                <a:lnTo>
                  <a:pt x="4862" y="58347"/>
                </a:lnTo>
                <a:lnTo>
                  <a:pt x="4862" y="56402"/>
                </a:lnTo>
                <a:lnTo>
                  <a:pt x="5834" y="55429"/>
                </a:lnTo>
                <a:lnTo>
                  <a:pt x="6807" y="55429"/>
                </a:lnTo>
                <a:lnTo>
                  <a:pt x="6806" y="53484"/>
                </a:lnTo>
                <a:lnTo>
                  <a:pt x="5834" y="51539"/>
                </a:lnTo>
                <a:lnTo>
                  <a:pt x="5834" y="52512"/>
                </a:lnTo>
                <a:lnTo>
                  <a:pt x="4861" y="52512"/>
                </a:lnTo>
                <a:lnTo>
                  <a:pt x="4861" y="50567"/>
                </a:lnTo>
                <a:lnTo>
                  <a:pt x="4862" y="44732"/>
                </a:lnTo>
                <a:lnTo>
                  <a:pt x="3889" y="39870"/>
                </a:lnTo>
                <a:lnTo>
                  <a:pt x="2917" y="35980"/>
                </a:lnTo>
                <a:lnTo>
                  <a:pt x="3889" y="35980"/>
                </a:lnTo>
                <a:lnTo>
                  <a:pt x="4862" y="36953"/>
                </a:lnTo>
                <a:lnTo>
                  <a:pt x="4862" y="34035"/>
                </a:lnTo>
                <a:lnTo>
                  <a:pt x="3889" y="31118"/>
                </a:lnTo>
                <a:lnTo>
                  <a:pt x="2917" y="24311"/>
                </a:lnTo>
                <a:lnTo>
                  <a:pt x="1944" y="27228"/>
                </a:lnTo>
                <a:lnTo>
                  <a:pt x="972" y="22366"/>
                </a:lnTo>
                <a:lnTo>
                  <a:pt x="972" y="17504"/>
                </a:lnTo>
                <a:lnTo>
                  <a:pt x="0" y="8752"/>
                </a:lnTo>
                <a:lnTo>
                  <a:pt x="971" y="8752"/>
                </a:lnTo>
                <a:lnTo>
                  <a:pt x="972" y="4862"/>
                </a:lnTo>
                <a:lnTo>
                  <a:pt x="1884" y="3038"/>
                </a:lnTo>
                <a:lnTo>
                  <a:pt x="3890" y="9724"/>
                </a:lnTo>
                <a:lnTo>
                  <a:pt x="3890" y="10697"/>
                </a:lnTo>
                <a:lnTo>
                  <a:pt x="2917" y="9724"/>
                </a:lnTo>
                <a:lnTo>
                  <a:pt x="2917" y="8752"/>
                </a:lnTo>
                <a:lnTo>
                  <a:pt x="1944" y="8752"/>
                </a:lnTo>
                <a:lnTo>
                  <a:pt x="1944" y="13614"/>
                </a:lnTo>
                <a:lnTo>
                  <a:pt x="2917" y="13614"/>
                </a:lnTo>
                <a:lnTo>
                  <a:pt x="2917" y="14587"/>
                </a:lnTo>
                <a:lnTo>
                  <a:pt x="4667" y="18087"/>
                </a:lnTo>
                <a:lnTo>
                  <a:pt x="5658" y="22543"/>
                </a:lnTo>
                <a:lnTo>
                  <a:pt x="4862" y="23339"/>
                </a:lnTo>
                <a:lnTo>
                  <a:pt x="4862" y="24311"/>
                </a:lnTo>
                <a:lnTo>
                  <a:pt x="5834" y="25283"/>
                </a:lnTo>
                <a:lnTo>
                  <a:pt x="6806" y="27228"/>
                </a:lnTo>
                <a:lnTo>
                  <a:pt x="7779" y="34035"/>
                </a:lnTo>
                <a:lnTo>
                  <a:pt x="7779" y="36953"/>
                </a:lnTo>
                <a:lnTo>
                  <a:pt x="8752" y="40842"/>
                </a:lnTo>
                <a:lnTo>
                  <a:pt x="9724" y="44733"/>
                </a:lnTo>
                <a:lnTo>
                  <a:pt x="9724" y="48622"/>
                </a:lnTo>
                <a:lnTo>
                  <a:pt x="7779" y="44732"/>
                </a:lnTo>
                <a:lnTo>
                  <a:pt x="5834" y="40843"/>
                </a:lnTo>
                <a:lnTo>
                  <a:pt x="6806" y="48622"/>
                </a:lnTo>
                <a:lnTo>
                  <a:pt x="8751" y="50567"/>
                </a:lnTo>
                <a:lnTo>
                  <a:pt x="10696" y="55429"/>
                </a:lnTo>
                <a:lnTo>
                  <a:pt x="10696" y="56402"/>
                </a:lnTo>
                <a:lnTo>
                  <a:pt x="12641" y="60292"/>
                </a:lnTo>
                <a:lnTo>
                  <a:pt x="13614" y="62236"/>
                </a:lnTo>
                <a:lnTo>
                  <a:pt x="14586" y="65154"/>
                </a:lnTo>
                <a:lnTo>
                  <a:pt x="17503" y="79741"/>
                </a:lnTo>
                <a:lnTo>
                  <a:pt x="20421" y="91410"/>
                </a:lnTo>
                <a:lnTo>
                  <a:pt x="19449" y="92382"/>
                </a:lnTo>
                <a:lnTo>
                  <a:pt x="22366" y="96272"/>
                </a:lnTo>
                <a:lnTo>
                  <a:pt x="23338" y="100162"/>
                </a:lnTo>
                <a:lnTo>
                  <a:pt x="27228" y="109886"/>
                </a:lnTo>
                <a:lnTo>
                  <a:pt x="29173" y="116694"/>
                </a:lnTo>
                <a:lnTo>
                  <a:pt x="32091" y="123501"/>
                </a:lnTo>
                <a:lnTo>
                  <a:pt x="35008" y="129335"/>
                </a:lnTo>
                <a:lnTo>
                  <a:pt x="35980" y="133225"/>
                </a:lnTo>
                <a:lnTo>
                  <a:pt x="41814" y="144895"/>
                </a:lnTo>
                <a:lnTo>
                  <a:pt x="47649" y="154619"/>
                </a:lnTo>
                <a:lnTo>
                  <a:pt x="58346" y="176013"/>
                </a:lnTo>
                <a:lnTo>
                  <a:pt x="56402" y="174068"/>
                </a:lnTo>
                <a:lnTo>
                  <a:pt x="57374" y="176013"/>
                </a:lnTo>
                <a:lnTo>
                  <a:pt x="57374" y="176985"/>
                </a:lnTo>
                <a:lnTo>
                  <a:pt x="57374" y="177958"/>
                </a:lnTo>
                <a:lnTo>
                  <a:pt x="58346" y="178930"/>
                </a:lnTo>
                <a:lnTo>
                  <a:pt x="58346" y="177958"/>
                </a:lnTo>
                <a:lnTo>
                  <a:pt x="59319" y="179903"/>
                </a:lnTo>
                <a:lnTo>
                  <a:pt x="63208" y="183792"/>
                </a:lnTo>
                <a:lnTo>
                  <a:pt x="66126" y="188655"/>
                </a:lnTo>
                <a:lnTo>
                  <a:pt x="70015" y="194489"/>
                </a:lnTo>
                <a:lnTo>
                  <a:pt x="76823" y="203241"/>
                </a:lnTo>
                <a:lnTo>
                  <a:pt x="76823" y="204214"/>
                </a:lnTo>
                <a:lnTo>
                  <a:pt x="79740" y="208104"/>
                </a:lnTo>
                <a:lnTo>
                  <a:pt x="83630" y="212966"/>
                </a:lnTo>
                <a:lnTo>
                  <a:pt x="90437" y="223663"/>
                </a:lnTo>
                <a:lnTo>
                  <a:pt x="90437" y="225608"/>
                </a:lnTo>
                <a:lnTo>
                  <a:pt x="92382" y="228525"/>
                </a:lnTo>
                <a:lnTo>
                  <a:pt x="97244" y="232415"/>
                </a:lnTo>
                <a:lnTo>
                  <a:pt x="102106" y="238250"/>
                </a:lnTo>
                <a:lnTo>
                  <a:pt x="113776" y="251864"/>
                </a:lnTo>
                <a:lnTo>
                  <a:pt x="133225" y="272285"/>
                </a:lnTo>
                <a:lnTo>
                  <a:pt x="142949" y="282982"/>
                </a:lnTo>
                <a:lnTo>
                  <a:pt x="153646" y="292707"/>
                </a:lnTo>
                <a:lnTo>
                  <a:pt x="153646" y="294651"/>
                </a:lnTo>
                <a:lnTo>
                  <a:pt x="165316" y="303404"/>
                </a:lnTo>
                <a:lnTo>
                  <a:pt x="176012" y="314100"/>
                </a:lnTo>
                <a:lnTo>
                  <a:pt x="187682" y="323825"/>
                </a:lnTo>
                <a:lnTo>
                  <a:pt x="197406" y="332577"/>
                </a:lnTo>
                <a:lnTo>
                  <a:pt x="195461" y="332577"/>
                </a:lnTo>
                <a:lnTo>
                  <a:pt x="201296" y="337439"/>
                </a:lnTo>
                <a:lnTo>
                  <a:pt x="203241" y="338412"/>
                </a:lnTo>
                <a:lnTo>
                  <a:pt x="204214" y="338412"/>
                </a:lnTo>
                <a:lnTo>
                  <a:pt x="204214" y="337439"/>
                </a:lnTo>
                <a:lnTo>
                  <a:pt x="211021" y="343274"/>
                </a:lnTo>
                <a:lnTo>
                  <a:pt x="213938" y="346191"/>
                </a:lnTo>
                <a:lnTo>
                  <a:pt x="215883" y="348136"/>
                </a:lnTo>
                <a:lnTo>
                  <a:pt x="220745" y="352026"/>
                </a:lnTo>
                <a:lnTo>
                  <a:pt x="225607" y="353971"/>
                </a:lnTo>
                <a:lnTo>
                  <a:pt x="234360" y="361751"/>
                </a:lnTo>
                <a:lnTo>
                  <a:pt x="241795" y="366956"/>
                </a:lnTo>
                <a:lnTo>
                  <a:pt x="241167" y="367585"/>
                </a:lnTo>
                <a:lnTo>
                  <a:pt x="243111" y="368557"/>
                </a:lnTo>
                <a:lnTo>
                  <a:pt x="248946" y="373420"/>
                </a:lnTo>
                <a:lnTo>
                  <a:pt x="250891" y="374392"/>
                </a:lnTo>
                <a:lnTo>
                  <a:pt x="251863" y="374392"/>
                </a:lnTo>
                <a:lnTo>
                  <a:pt x="251863" y="373420"/>
                </a:lnTo>
                <a:lnTo>
                  <a:pt x="257698" y="378282"/>
                </a:lnTo>
                <a:lnTo>
                  <a:pt x="265478" y="383145"/>
                </a:lnTo>
                <a:lnTo>
                  <a:pt x="273257" y="388007"/>
                </a:lnTo>
                <a:lnTo>
                  <a:pt x="279092" y="392869"/>
                </a:lnTo>
                <a:lnTo>
                  <a:pt x="280065" y="392869"/>
                </a:lnTo>
                <a:lnTo>
                  <a:pt x="282009" y="393841"/>
                </a:lnTo>
                <a:lnTo>
                  <a:pt x="293679" y="401621"/>
                </a:lnTo>
                <a:lnTo>
                  <a:pt x="299513" y="404538"/>
                </a:lnTo>
                <a:lnTo>
                  <a:pt x="304375" y="407455"/>
                </a:lnTo>
                <a:lnTo>
                  <a:pt x="304375" y="408428"/>
                </a:lnTo>
                <a:lnTo>
                  <a:pt x="303403" y="408428"/>
                </a:lnTo>
                <a:lnTo>
                  <a:pt x="305348" y="409401"/>
                </a:lnTo>
                <a:lnTo>
                  <a:pt x="306321" y="409401"/>
                </a:lnTo>
                <a:lnTo>
                  <a:pt x="308265" y="409400"/>
                </a:lnTo>
                <a:lnTo>
                  <a:pt x="317990" y="415235"/>
                </a:lnTo>
                <a:lnTo>
                  <a:pt x="326742" y="421070"/>
                </a:lnTo>
                <a:lnTo>
                  <a:pt x="335494" y="427877"/>
                </a:lnTo>
                <a:lnTo>
                  <a:pt x="345218" y="432739"/>
                </a:lnTo>
                <a:lnTo>
                  <a:pt x="408427" y="464830"/>
                </a:lnTo>
                <a:lnTo>
                  <a:pt x="408428" y="465802"/>
                </a:lnTo>
                <a:lnTo>
                  <a:pt x="414262" y="467747"/>
                </a:lnTo>
                <a:lnTo>
                  <a:pt x="420097" y="470665"/>
                </a:lnTo>
                <a:lnTo>
                  <a:pt x="424959" y="473582"/>
                </a:lnTo>
                <a:lnTo>
                  <a:pt x="430794" y="475527"/>
                </a:lnTo>
                <a:lnTo>
                  <a:pt x="433711" y="477472"/>
                </a:lnTo>
                <a:lnTo>
                  <a:pt x="435656" y="477472"/>
                </a:lnTo>
                <a:lnTo>
                  <a:pt x="435656" y="478444"/>
                </a:lnTo>
                <a:lnTo>
                  <a:pt x="440519" y="480389"/>
                </a:lnTo>
                <a:lnTo>
                  <a:pt x="446353" y="483306"/>
                </a:lnTo>
                <a:lnTo>
                  <a:pt x="452188" y="486224"/>
                </a:lnTo>
                <a:lnTo>
                  <a:pt x="458992" y="489140"/>
                </a:lnTo>
                <a:lnTo>
                  <a:pt x="462885" y="491086"/>
                </a:lnTo>
                <a:lnTo>
                  <a:pt x="468719" y="493031"/>
                </a:lnTo>
                <a:lnTo>
                  <a:pt x="481362" y="498866"/>
                </a:lnTo>
                <a:lnTo>
                  <a:pt x="477472" y="497893"/>
                </a:lnTo>
                <a:lnTo>
                  <a:pt x="480389" y="499838"/>
                </a:lnTo>
                <a:lnTo>
                  <a:pt x="483306" y="499838"/>
                </a:lnTo>
                <a:lnTo>
                  <a:pt x="486223" y="500810"/>
                </a:lnTo>
                <a:lnTo>
                  <a:pt x="487196" y="502755"/>
                </a:lnTo>
                <a:lnTo>
                  <a:pt x="489141" y="502755"/>
                </a:lnTo>
                <a:lnTo>
                  <a:pt x="488168" y="501783"/>
                </a:lnTo>
                <a:lnTo>
                  <a:pt x="502755" y="508590"/>
                </a:lnTo>
                <a:lnTo>
                  <a:pt x="517342" y="513452"/>
                </a:lnTo>
                <a:lnTo>
                  <a:pt x="548460" y="524149"/>
                </a:lnTo>
                <a:lnTo>
                  <a:pt x="554295" y="527067"/>
                </a:lnTo>
                <a:lnTo>
                  <a:pt x="555267" y="528039"/>
                </a:lnTo>
                <a:lnTo>
                  <a:pt x="555267" y="529012"/>
                </a:lnTo>
                <a:lnTo>
                  <a:pt x="560129" y="529984"/>
                </a:lnTo>
                <a:lnTo>
                  <a:pt x="561102" y="529984"/>
                </a:lnTo>
                <a:lnTo>
                  <a:pt x="564019" y="530956"/>
                </a:lnTo>
                <a:lnTo>
                  <a:pt x="565964" y="532901"/>
                </a:lnTo>
                <a:lnTo>
                  <a:pt x="567909" y="533874"/>
                </a:lnTo>
                <a:lnTo>
                  <a:pt x="570826" y="534846"/>
                </a:lnTo>
                <a:lnTo>
                  <a:pt x="570826" y="533874"/>
                </a:lnTo>
                <a:lnTo>
                  <a:pt x="571799" y="533874"/>
                </a:lnTo>
                <a:lnTo>
                  <a:pt x="573744" y="533874"/>
                </a:lnTo>
                <a:lnTo>
                  <a:pt x="582496" y="538736"/>
                </a:lnTo>
                <a:lnTo>
                  <a:pt x="586386" y="539709"/>
                </a:lnTo>
                <a:lnTo>
                  <a:pt x="591248" y="541653"/>
                </a:lnTo>
                <a:lnTo>
                  <a:pt x="590276" y="541653"/>
                </a:lnTo>
                <a:lnTo>
                  <a:pt x="597082" y="542626"/>
                </a:lnTo>
                <a:lnTo>
                  <a:pt x="603889" y="544571"/>
                </a:lnTo>
                <a:lnTo>
                  <a:pt x="609724" y="546516"/>
                </a:lnTo>
                <a:lnTo>
                  <a:pt x="615559" y="546516"/>
                </a:lnTo>
                <a:lnTo>
                  <a:pt x="650567" y="556241"/>
                </a:lnTo>
                <a:lnTo>
                  <a:pt x="684603" y="565965"/>
                </a:lnTo>
                <a:lnTo>
                  <a:pt x="752674" y="581525"/>
                </a:lnTo>
                <a:lnTo>
                  <a:pt x="786710" y="589304"/>
                </a:lnTo>
                <a:lnTo>
                  <a:pt x="819773" y="596111"/>
                </a:lnTo>
                <a:lnTo>
                  <a:pt x="888817" y="608753"/>
                </a:lnTo>
                <a:lnTo>
                  <a:pt x="899514" y="611670"/>
                </a:lnTo>
                <a:lnTo>
                  <a:pt x="912155" y="613615"/>
                </a:lnTo>
                <a:lnTo>
                  <a:pt x="911183" y="613615"/>
                </a:lnTo>
                <a:lnTo>
                  <a:pt x="912156" y="613615"/>
                </a:lnTo>
                <a:lnTo>
                  <a:pt x="912155" y="613615"/>
                </a:lnTo>
                <a:lnTo>
                  <a:pt x="913128" y="613615"/>
                </a:lnTo>
                <a:lnTo>
                  <a:pt x="916046" y="613615"/>
                </a:lnTo>
                <a:lnTo>
                  <a:pt x="918963" y="613615"/>
                </a:lnTo>
                <a:lnTo>
                  <a:pt x="921880" y="613615"/>
                </a:lnTo>
                <a:lnTo>
                  <a:pt x="946191" y="617505"/>
                </a:lnTo>
                <a:lnTo>
                  <a:pt x="972448" y="620422"/>
                </a:lnTo>
                <a:lnTo>
                  <a:pt x="969530" y="620422"/>
                </a:lnTo>
                <a:lnTo>
                  <a:pt x="969530" y="621395"/>
                </a:lnTo>
                <a:lnTo>
                  <a:pt x="971475" y="621395"/>
                </a:lnTo>
                <a:lnTo>
                  <a:pt x="975365" y="620422"/>
                </a:lnTo>
                <a:lnTo>
                  <a:pt x="975365" y="621395"/>
                </a:lnTo>
                <a:lnTo>
                  <a:pt x="978282" y="621395"/>
                </a:lnTo>
                <a:lnTo>
                  <a:pt x="979164" y="620513"/>
                </a:lnTo>
                <a:lnTo>
                  <a:pt x="1044409" y="627229"/>
                </a:lnTo>
                <a:lnTo>
                  <a:pt x="1077472" y="631119"/>
                </a:lnTo>
                <a:lnTo>
                  <a:pt x="1110535" y="633064"/>
                </a:lnTo>
                <a:lnTo>
                  <a:pt x="1119287" y="634037"/>
                </a:lnTo>
                <a:lnTo>
                  <a:pt x="1129012" y="634037"/>
                </a:lnTo>
                <a:lnTo>
                  <a:pt x="1147488" y="635009"/>
                </a:lnTo>
                <a:lnTo>
                  <a:pt x="1171799" y="636954"/>
                </a:lnTo>
                <a:lnTo>
                  <a:pt x="1196111" y="638899"/>
                </a:lnTo>
                <a:lnTo>
                  <a:pt x="1220422" y="638899"/>
                </a:lnTo>
                <a:lnTo>
                  <a:pt x="1243275" y="638899"/>
                </a:lnTo>
                <a:lnTo>
                  <a:pt x="1243761" y="639871"/>
                </a:lnTo>
                <a:lnTo>
                  <a:pt x="1241816" y="640844"/>
                </a:lnTo>
                <a:lnTo>
                  <a:pt x="1235981" y="642788"/>
                </a:lnTo>
                <a:lnTo>
                  <a:pt x="1227229" y="643761"/>
                </a:lnTo>
                <a:lnTo>
                  <a:pt x="1212642" y="644733"/>
                </a:lnTo>
                <a:lnTo>
                  <a:pt x="1197083" y="644733"/>
                </a:lnTo>
                <a:lnTo>
                  <a:pt x="1180551" y="644733"/>
                </a:lnTo>
                <a:lnTo>
                  <a:pt x="1164992" y="644733"/>
                </a:lnTo>
                <a:lnTo>
                  <a:pt x="1164020" y="644733"/>
                </a:lnTo>
                <a:lnTo>
                  <a:pt x="1164020" y="643761"/>
                </a:lnTo>
                <a:lnTo>
                  <a:pt x="1163047" y="642789"/>
                </a:lnTo>
                <a:lnTo>
                  <a:pt x="1161102" y="642789"/>
                </a:lnTo>
                <a:lnTo>
                  <a:pt x="1144571" y="643761"/>
                </a:lnTo>
                <a:lnTo>
                  <a:pt x="1126095" y="642789"/>
                </a:lnTo>
                <a:lnTo>
                  <a:pt x="1106645" y="640844"/>
                </a:lnTo>
                <a:lnTo>
                  <a:pt x="1088169" y="637926"/>
                </a:lnTo>
                <a:lnTo>
                  <a:pt x="1089141" y="637926"/>
                </a:lnTo>
                <a:lnTo>
                  <a:pt x="1082334" y="637926"/>
                </a:lnTo>
                <a:lnTo>
                  <a:pt x="1074555" y="637926"/>
                </a:lnTo>
                <a:lnTo>
                  <a:pt x="1075527" y="637926"/>
                </a:lnTo>
                <a:lnTo>
                  <a:pt x="1075527" y="636954"/>
                </a:lnTo>
                <a:lnTo>
                  <a:pt x="1073582" y="636954"/>
                </a:lnTo>
                <a:lnTo>
                  <a:pt x="1069693" y="636954"/>
                </a:lnTo>
                <a:lnTo>
                  <a:pt x="1064830" y="637927"/>
                </a:lnTo>
                <a:lnTo>
                  <a:pt x="1062885" y="636954"/>
                </a:lnTo>
                <a:lnTo>
                  <a:pt x="1060941" y="635981"/>
                </a:lnTo>
                <a:lnTo>
                  <a:pt x="1058023" y="636954"/>
                </a:lnTo>
                <a:lnTo>
                  <a:pt x="1051216" y="636954"/>
                </a:lnTo>
                <a:lnTo>
                  <a:pt x="1044409" y="636954"/>
                </a:lnTo>
                <a:lnTo>
                  <a:pt x="1036629" y="635982"/>
                </a:lnTo>
                <a:lnTo>
                  <a:pt x="1028849" y="635009"/>
                </a:lnTo>
                <a:lnTo>
                  <a:pt x="1029822" y="635009"/>
                </a:lnTo>
                <a:lnTo>
                  <a:pt x="1017180" y="634037"/>
                </a:lnTo>
                <a:lnTo>
                  <a:pt x="1002593" y="633064"/>
                </a:lnTo>
                <a:lnTo>
                  <a:pt x="974392" y="631119"/>
                </a:lnTo>
                <a:lnTo>
                  <a:pt x="975365" y="630147"/>
                </a:lnTo>
                <a:lnTo>
                  <a:pt x="975365" y="629174"/>
                </a:lnTo>
                <a:lnTo>
                  <a:pt x="973420" y="630147"/>
                </a:lnTo>
                <a:lnTo>
                  <a:pt x="970503" y="630147"/>
                </a:lnTo>
                <a:lnTo>
                  <a:pt x="963695" y="630147"/>
                </a:lnTo>
                <a:lnTo>
                  <a:pt x="960778" y="629174"/>
                </a:lnTo>
                <a:lnTo>
                  <a:pt x="957861" y="629174"/>
                </a:lnTo>
                <a:lnTo>
                  <a:pt x="953971" y="629174"/>
                </a:lnTo>
                <a:lnTo>
                  <a:pt x="949109" y="628202"/>
                </a:lnTo>
                <a:lnTo>
                  <a:pt x="950081" y="628202"/>
                </a:lnTo>
                <a:lnTo>
                  <a:pt x="947164" y="628202"/>
                </a:lnTo>
                <a:lnTo>
                  <a:pt x="944247" y="628202"/>
                </a:lnTo>
                <a:lnTo>
                  <a:pt x="942301" y="627229"/>
                </a:lnTo>
                <a:lnTo>
                  <a:pt x="940357" y="628202"/>
                </a:lnTo>
                <a:lnTo>
                  <a:pt x="937439" y="626257"/>
                </a:lnTo>
                <a:lnTo>
                  <a:pt x="935495" y="627230"/>
                </a:lnTo>
                <a:lnTo>
                  <a:pt x="933549" y="626257"/>
                </a:lnTo>
                <a:lnTo>
                  <a:pt x="930632" y="625284"/>
                </a:lnTo>
                <a:lnTo>
                  <a:pt x="927715" y="625285"/>
                </a:lnTo>
                <a:lnTo>
                  <a:pt x="923825" y="625284"/>
                </a:lnTo>
                <a:lnTo>
                  <a:pt x="919936" y="624312"/>
                </a:lnTo>
                <a:lnTo>
                  <a:pt x="911183" y="622367"/>
                </a:lnTo>
                <a:lnTo>
                  <a:pt x="909463" y="622367"/>
                </a:lnTo>
                <a:lnTo>
                  <a:pt x="910211" y="622367"/>
                </a:lnTo>
                <a:lnTo>
                  <a:pt x="912155" y="622367"/>
                </a:lnTo>
                <a:lnTo>
                  <a:pt x="911183" y="621395"/>
                </a:lnTo>
                <a:lnTo>
                  <a:pt x="893679" y="619450"/>
                </a:lnTo>
                <a:lnTo>
                  <a:pt x="875203" y="617505"/>
                </a:lnTo>
                <a:lnTo>
                  <a:pt x="840194" y="610698"/>
                </a:lnTo>
                <a:lnTo>
                  <a:pt x="836305" y="609725"/>
                </a:lnTo>
                <a:lnTo>
                  <a:pt x="835332" y="608753"/>
                </a:lnTo>
                <a:lnTo>
                  <a:pt x="829498" y="607780"/>
                </a:lnTo>
                <a:lnTo>
                  <a:pt x="823663" y="607780"/>
                </a:lnTo>
                <a:lnTo>
                  <a:pt x="821718" y="605835"/>
                </a:lnTo>
                <a:lnTo>
                  <a:pt x="818800" y="605835"/>
                </a:lnTo>
                <a:lnTo>
                  <a:pt x="816856" y="605835"/>
                </a:lnTo>
                <a:lnTo>
                  <a:pt x="814911" y="605835"/>
                </a:lnTo>
                <a:lnTo>
                  <a:pt x="811993" y="605836"/>
                </a:lnTo>
                <a:lnTo>
                  <a:pt x="813939" y="604863"/>
                </a:lnTo>
                <a:lnTo>
                  <a:pt x="813939" y="603891"/>
                </a:lnTo>
                <a:lnTo>
                  <a:pt x="807131" y="603891"/>
                </a:lnTo>
                <a:lnTo>
                  <a:pt x="799352" y="602918"/>
                </a:lnTo>
                <a:lnTo>
                  <a:pt x="801297" y="602918"/>
                </a:lnTo>
                <a:lnTo>
                  <a:pt x="801297" y="601946"/>
                </a:lnTo>
                <a:lnTo>
                  <a:pt x="797407" y="601945"/>
                </a:lnTo>
                <a:lnTo>
                  <a:pt x="794489" y="600973"/>
                </a:lnTo>
                <a:lnTo>
                  <a:pt x="787682" y="600001"/>
                </a:lnTo>
                <a:lnTo>
                  <a:pt x="789627" y="599028"/>
                </a:lnTo>
                <a:lnTo>
                  <a:pt x="785738" y="598056"/>
                </a:lnTo>
                <a:lnTo>
                  <a:pt x="784765" y="599028"/>
                </a:lnTo>
                <a:lnTo>
                  <a:pt x="783792" y="599028"/>
                </a:lnTo>
                <a:lnTo>
                  <a:pt x="780875" y="599028"/>
                </a:lnTo>
                <a:lnTo>
                  <a:pt x="781848" y="599028"/>
                </a:lnTo>
                <a:lnTo>
                  <a:pt x="781848" y="598056"/>
                </a:lnTo>
                <a:lnTo>
                  <a:pt x="776985" y="598056"/>
                </a:lnTo>
                <a:lnTo>
                  <a:pt x="771151" y="597084"/>
                </a:lnTo>
                <a:lnTo>
                  <a:pt x="760454" y="595138"/>
                </a:lnTo>
                <a:lnTo>
                  <a:pt x="750730" y="592221"/>
                </a:lnTo>
                <a:lnTo>
                  <a:pt x="741005" y="590276"/>
                </a:lnTo>
                <a:lnTo>
                  <a:pt x="740032" y="589304"/>
                </a:lnTo>
                <a:lnTo>
                  <a:pt x="739060" y="589304"/>
                </a:lnTo>
                <a:lnTo>
                  <a:pt x="738087" y="588332"/>
                </a:lnTo>
                <a:lnTo>
                  <a:pt x="735170" y="587359"/>
                </a:lnTo>
                <a:lnTo>
                  <a:pt x="734198" y="587359"/>
                </a:lnTo>
                <a:lnTo>
                  <a:pt x="733225" y="587359"/>
                </a:lnTo>
                <a:lnTo>
                  <a:pt x="729336" y="587359"/>
                </a:lnTo>
                <a:lnTo>
                  <a:pt x="726418" y="587359"/>
                </a:lnTo>
                <a:lnTo>
                  <a:pt x="727390" y="588331"/>
                </a:lnTo>
                <a:lnTo>
                  <a:pt x="716694" y="585414"/>
                </a:lnTo>
                <a:lnTo>
                  <a:pt x="707942" y="583469"/>
                </a:lnTo>
                <a:lnTo>
                  <a:pt x="708914" y="582497"/>
                </a:lnTo>
                <a:lnTo>
                  <a:pt x="708914" y="581524"/>
                </a:lnTo>
                <a:lnTo>
                  <a:pt x="710859" y="581524"/>
                </a:lnTo>
                <a:lnTo>
                  <a:pt x="707942" y="579580"/>
                </a:lnTo>
                <a:lnTo>
                  <a:pt x="709887" y="579580"/>
                </a:lnTo>
                <a:lnTo>
                  <a:pt x="704052" y="578607"/>
                </a:lnTo>
                <a:lnTo>
                  <a:pt x="699190" y="577635"/>
                </a:lnTo>
                <a:lnTo>
                  <a:pt x="691410" y="577634"/>
                </a:lnTo>
                <a:lnTo>
                  <a:pt x="687520" y="576662"/>
                </a:lnTo>
                <a:lnTo>
                  <a:pt x="682658" y="575690"/>
                </a:lnTo>
                <a:lnTo>
                  <a:pt x="683631" y="575690"/>
                </a:lnTo>
                <a:lnTo>
                  <a:pt x="683630" y="574717"/>
                </a:lnTo>
                <a:lnTo>
                  <a:pt x="682658" y="574717"/>
                </a:lnTo>
                <a:lnTo>
                  <a:pt x="683630" y="573745"/>
                </a:lnTo>
                <a:lnTo>
                  <a:pt x="672933" y="574717"/>
                </a:lnTo>
                <a:lnTo>
                  <a:pt x="670989" y="573745"/>
                </a:lnTo>
                <a:lnTo>
                  <a:pt x="670989" y="572772"/>
                </a:lnTo>
                <a:lnTo>
                  <a:pt x="669044" y="572772"/>
                </a:lnTo>
                <a:lnTo>
                  <a:pt x="668071" y="572772"/>
                </a:lnTo>
                <a:lnTo>
                  <a:pt x="666126" y="572772"/>
                </a:lnTo>
                <a:lnTo>
                  <a:pt x="660292" y="571800"/>
                </a:lnTo>
                <a:lnTo>
                  <a:pt x="657374" y="569855"/>
                </a:lnTo>
                <a:lnTo>
                  <a:pt x="655429" y="568882"/>
                </a:lnTo>
                <a:lnTo>
                  <a:pt x="657374" y="568883"/>
                </a:lnTo>
                <a:lnTo>
                  <a:pt x="657374" y="567910"/>
                </a:lnTo>
                <a:lnTo>
                  <a:pt x="647650" y="565965"/>
                </a:lnTo>
                <a:lnTo>
                  <a:pt x="642787" y="564993"/>
                </a:lnTo>
                <a:lnTo>
                  <a:pt x="641815" y="564993"/>
                </a:lnTo>
                <a:lnTo>
                  <a:pt x="641815" y="565965"/>
                </a:lnTo>
                <a:lnTo>
                  <a:pt x="638898" y="565965"/>
                </a:lnTo>
                <a:lnTo>
                  <a:pt x="633063" y="564021"/>
                </a:lnTo>
                <a:lnTo>
                  <a:pt x="634036" y="564021"/>
                </a:lnTo>
                <a:lnTo>
                  <a:pt x="635008" y="563048"/>
                </a:lnTo>
                <a:lnTo>
                  <a:pt x="625284" y="562076"/>
                </a:lnTo>
                <a:lnTo>
                  <a:pt x="615559" y="560130"/>
                </a:lnTo>
                <a:lnTo>
                  <a:pt x="617504" y="560130"/>
                </a:lnTo>
                <a:lnTo>
                  <a:pt x="619449" y="560130"/>
                </a:lnTo>
                <a:lnTo>
                  <a:pt x="613614" y="558186"/>
                </a:lnTo>
                <a:lnTo>
                  <a:pt x="606807" y="556241"/>
                </a:lnTo>
                <a:lnTo>
                  <a:pt x="600972" y="554295"/>
                </a:lnTo>
                <a:lnTo>
                  <a:pt x="595138" y="552350"/>
                </a:lnTo>
                <a:lnTo>
                  <a:pt x="596110" y="553323"/>
                </a:lnTo>
                <a:lnTo>
                  <a:pt x="595138" y="553323"/>
                </a:lnTo>
                <a:lnTo>
                  <a:pt x="592220" y="551378"/>
                </a:lnTo>
                <a:lnTo>
                  <a:pt x="589303" y="550406"/>
                </a:lnTo>
                <a:lnTo>
                  <a:pt x="587358" y="549433"/>
                </a:lnTo>
                <a:lnTo>
                  <a:pt x="583468" y="548461"/>
                </a:lnTo>
                <a:lnTo>
                  <a:pt x="582496" y="548461"/>
                </a:lnTo>
                <a:lnTo>
                  <a:pt x="585413" y="549433"/>
                </a:lnTo>
                <a:lnTo>
                  <a:pt x="572771" y="545543"/>
                </a:lnTo>
                <a:lnTo>
                  <a:pt x="564992" y="543598"/>
                </a:lnTo>
                <a:lnTo>
                  <a:pt x="557212" y="540681"/>
                </a:lnTo>
                <a:lnTo>
                  <a:pt x="554295" y="540681"/>
                </a:lnTo>
                <a:lnTo>
                  <a:pt x="549433" y="539708"/>
                </a:lnTo>
                <a:lnTo>
                  <a:pt x="550405" y="538736"/>
                </a:lnTo>
                <a:lnTo>
                  <a:pt x="546515" y="536791"/>
                </a:lnTo>
                <a:lnTo>
                  <a:pt x="544570" y="535819"/>
                </a:lnTo>
                <a:lnTo>
                  <a:pt x="547488" y="536791"/>
                </a:lnTo>
                <a:lnTo>
                  <a:pt x="548460" y="537763"/>
                </a:lnTo>
                <a:lnTo>
                  <a:pt x="550405" y="537764"/>
                </a:lnTo>
                <a:lnTo>
                  <a:pt x="554295" y="538736"/>
                </a:lnTo>
                <a:lnTo>
                  <a:pt x="553322" y="537764"/>
                </a:lnTo>
                <a:lnTo>
                  <a:pt x="550405" y="537764"/>
                </a:lnTo>
                <a:lnTo>
                  <a:pt x="544570" y="535819"/>
                </a:lnTo>
                <a:lnTo>
                  <a:pt x="541653" y="534846"/>
                </a:lnTo>
                <a:lnTo>
                  <a:pt x="538736" y="533874"/>
                </a:lnTo>
                <a:lnTo>
                  <a:pt x="536791" y="532901"/>
                </a:lnTo>
                <a:lnTo>
                  <a:pt x="537763" y="532901"/>
                </a:lnTo>
                <a:lnTo>
                  <a:pt x="538735" y="531929"/>
                </a:lnTo>
                <a:lnTo>
                  <a:pt x="536791" y="531929"/>
                </a:lnTo>
                <a:lnTo>
                  <a:pt x="532901" y="530956"/>
                </a:lnTo>
                <a:lnTo>
                  <a:pt x="529984" y="529984"/>
                </a:lnTo>
                <a:lnTo>
                  <a:pt x="527067" y="529011"/>
                </a:lnTo>
                <a:lnTo>
                  <a:pt x="526094" y="529011"/>
                </a:lnTo>
                <a:lnTo>
                  <a:pt x="525121" y="529012"/>
                </a:lnTo>
                <a:lnTo>
                  <a:pt x="524149" y="529012"/>
                </a:lnTo>
                <a:lnTo>
                  <a:pt x="523177" y="528039"/>
                </a:lnTo>
                <a:lnTo>
                  <a:pt x="520259" y="527067"/>
                </a:lnTo>
                <a:lnTo>
                  <a:pt x="517342" y="526094"/>
                </a:lnTo>
                <a:lnTo>
                  <a:pt x="517342" y="525122"/>
                </a:lnTo>
                <a:lnTo>
                  <a:pt x="518314" y="524149"/>
                </a:lnTo>
                <a:lnTo>
                  <a:pt x="514425" y="524149"/>
                </a:lnTo>
                <a:lnTo>
                  <a:pt x="511507" y="524150"/>
                </a:lnTo>
                <a:lnTo>
                  <a:pt x="511507" y="523177"/>
                </a:lnTo>
                <a:lnTo>
                  <a:pt x="509562" y="523177"/>
                </a:lnTo>
                <a:lnTo>
                  <a:pt x="507617" y="522204"/>
                </a:lnTo>
                <a:lnTo>
                  <a:pt x="504700" y="521232"/>
                </a:lnTo>
                <a:lnTo>
                  <a:pt x="501782" y="521232"/>
                </a:lnTo>
                <a:lnTo>
                  <a:pt x="494003" y="517342"/>
                </a:lnTo>
                <a:lnTo>
                  <a:pt x="490114" y="515397"/>
                </a:lnTo>
                <a:lnTo>
                  <a:pt x="487195" y="513452"/>
                </a:lnTo>
                <a:lnTo>
                  <a:pt x="481361" y="512480"/>
                </a:lnTo>
                <a:lnTo>
                  <a:pt x="475527" y="509563"/>
                </a:lnTo>
                <a:lnTo>
                  <a:pt x="477471" y="509563"/>
                </a:lnTo>
                <a:lnTo>
                  <a:pt x="474554" y="508590"/>
                </a:lnTo>
                <a:lnTo>
                  <a:pt x="471637" y="507617"/>
                </a:lnTo>
                <a:lnTo>
                  <a:pt x="468719" y="505673"/>
                </a:lnTo>
                <a:lnTo>
                  <a:pt x="463857" y="502755"/>
                </a:lnTo>
                <a:lnTo>
                  <a:pt x="461912" y="501783"/>
                </a:lnTo>
                <a:lnTo>
                  <a:pt x="460939" y="502756"/>
                </a:lnTo>
                <a:lnTo>
                  <a:pt x="459967" y="503728"/>
                </a:lnTo>
                <a:lnTo>
                  <a:pt x="457050" y="501783"/>
                </a:lnTo>
                <a:lnTo>
                  <a:pt x="453160" y="499838"/>
                </a:lnTo>
                <a:lnTo>
                  <a:pt x="448298" y="498866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1248" y="2038388"/>
            <a:ext cx="3017520" cy="542395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n-lt"/>
                <a:cs typeface="Bradley Hand ITC TT-Bold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91091" y="2038387"/>
            <a:ext cx="3014708" cy="54239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n-lt"/>
                <a:cs typeface="Bradley Hand ITC TT-Bold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841248" y="2743199"/>
            <a:ext cx="3017520" cy="324612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4"/>
          </p:nvPr>
        </p:nvSpPr>
        <p:spPr>
          <a:xfrm>
            <a:off x="5294376" y="2743200"/>
            <a:ext cx="3017520" cy="324612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6151" name="Date Placeholder 6"/>
          <p:cNvSpPr>
            <a:spLocks noGrp="1"/>
          </p:cNvSpPr>
          <p:nvPr>
            <p:ph type="dt" sz="half" idx="15"/>
          </p:nvPr>
        </p:nvSpPr>
        <p:spPr>
          <a:xfrm>
            <a:off x="550863" y="6148388"/>
            <a:ext cx="2133600" cy="365125"/>
          </a:xfrm>
          <a:prstGeom prst="rect">
            <a:avLst/>
          </a:prstGeom>
        </p:spPr>
        <p:txBody>
          <a:bodyPr rtlCol="0" anchor="ctr" anchorCtr="0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5pPr>
          </a:lstStyle>
          <a:p>
            <a:pPr lvl="0" algn="l" eaLnBrk="1" hangingPunct="1">
              <a:buFontTx/>
            </a:pPr>
            <a:endParaRPr lang="en-US" altLang="zh-CN" sz="1400">
              <a:solidFill>
                <a:srgbClr val="7F7F7F"/>
              </a:solidFill>
              <a:latin typeface="Rage Italic" pitchFamily="66" charset="0"/>
              <a:ea typeface="Rage Italic" pitchFamily="66" charset="0"/>
            </a:endParaRPr>
          </a:p>
        </p:txBody>
      </p:sp>
      <p:sp>
        <p:nvSpPr>
          <p:cNvPr id="6152" name="Footer Placeholder 7"/>
          <p:cNvSpPr>
            <a:spLocks noGrp="1"/>
          </p:cNvSpPr>
          <p:nvPr>
            <p:ph type="ftr" sz="quarter" idx="16"/>
          </p:nvPr>
        </p:nvSpPr>
        <p:spPr>
          <a:xfrm>
            <a:off x="3124200" y="6148388"/>
            <a:ext cx="2895600" cy="365125"/>
          </a:xfrm>
          <a:prstGeom prst="rect">
            <a:avLst/>
          </a:prstGeom>
        </p:spPr>
        <p:txBody>
          <a:bodyPr rtlCol="0" anchor="ctr" anchorCtr="0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5pPr>
          </a:lstStyle>
          <a:p>
            <a:pPr lvl="0" eaLnBrk="1" hangingPunct="1">
              <a:buFontTx/>
            </a:pPr>
            <a:endParaRPr lang="en-US" altLang="zh-CN" sz="1400">
              <a:solidFill>
                <a:srgbClr val="7F7F7F"/>
              </a:solidFill>
              <a:latin typeface="Rage Italic" pitchFamily="66" charset="0"/>
              <a:ea typeface="Rage Italic" pitchFamily="66" charset="0"/>
            </a:endParaRPr>
          </a:p>
        </p:txBody>
      </p:sp>
      <p:sp>
        <p:nvSpPr>
          <p:cNvPr id="6153" name="Slide Number Placeholder 8"/>
          <p:cNvSpPr>
            <a:spLocks noGrp="1"/>
          </p:cNvSpPr>
          <p:nvPr>
            <p:ph type="sldNum" sz="quarter" idx="17"/>
          </p:nvPr>
        </p:nvSpPr>
        <p:spPr>
          <a:xfrm>
            <a:off x="6459538" y="6148388"/>
            <a:ext cx="2133600" cy="365125"/>
          </a:xfrm>
          <a:prstGeom prst="rect">
            <a:avLst/>
          </a:prstGeom>
        </p:spPr>
        <p:txBody>
          <a:bodyPr numCol="1" anchor="ctr" anchorCtr="0" compatLnSpc="1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B3BA394D-1CA2-4BAE-AFD6-08F5EAC50FDE}" type="slidenum">
              <a:rPr lang="zh-CN" altLang="en-US" sz="1400">
                <a:solidFill>
                  <a:srgbClr val="7F7F7F"/>
                </a:solidFill>
                <a:latin typeface="Rage Italic" pitchFamily="66" charset="0"/>
              </a:rPr>
            </a:fld>
            <a:endParaRPr lang="zh-CN" altLang="en-US" sz="1400">
              <a:solidFill>
                <a:srgbClr val="7F7F7F"/>
              </a:solidFill>
              <a:latin typeface="Rage Italic" pitchFamily="66" charset="0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bg>
      <p:bgPr>
        <a:blipFill rotWithShape="0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7173" name="Date Placeholder 3"/>
          <p:cNvSpPr>
            <a:spLocks noGrp="1"/>
          </p:cNvSpPr>
          <p:nvPr>
            <p:ph type="dt" sz="half" idx="10"/>
          </p:nvPr>
        </p:nvSpPr>
        <p:spPr>
          <a:xfrm>
            <a:off x="550863" y="6148388"/>
            <a:ext cx="2133600" cy="365125"/>
          </a:xfrm>
          <a:prstGeom prst="rect">
            <a:avLst/>
          </a:prstGeom>
        </p:spPr>
        <p:txBody>
          <a:bodyPr rtlCol="0" anchor="ctr" anchorCtr="0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5pPr>
          </a:lstStyle>
          <a:p>
            <a:pPr lvl="0" algn="l" eaLnBrk="1" hangingPunct="1">
              <a:buFontTx/>
            </a:pPr>
            <a:endParaRPr lang="en-US" altLang="zh-CN" sz="1400">
              <a:solidFill>
                <a:srgbClr val="7F7F7F"/>
              </a:solidFill>
              <a:latin typeface="Rage Italic" pitchFamily="66" charset="0"/>
              <a:ea typeface="Rage Italic" pitchFamily="66" charset="0"/>
            </a:endParaRPr>
          </a:p>
        </p:txBody>
      </p:sp>
      <p:sp>
        <p:nvSpPr>
          <p:cNvPr id="717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148388"/>
            <a:ext cx="2895600" cy="365125"/>
          </a:xfrm>
          <a:prstGeom prst="rect">
            <a:avLst/>
          </a:prstGeom>
        </p:spPr>
        <p:txBody>
          <a:bodyPr rtlCol="0" anchor="ctr" anchorCtr="0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5pPr>
          </a:lstStyle>
          <a:p>
            <a:pPr lvl="0" eaLnBrk="1" hangingPunct="1">
              <a:buFontTx/>
            </a:pPr>
            <a:endParaRPr lang="en-US" altLang="zh-CN" sz="1400">
              <a:solidFill>
                <a:srgbClr val="7F7F7F"/>
              </a:solidFill>
              <a:latin typeface="Rage Italic" pitchFamily="66" charset="0"/>
              <a:ea typeface="Rage Italic" pitchFamily="66" charset="0"/>
            </a:endParaRPr>
          </a:p>
        </p:txBody>
      </p:sp>
      <p:sp>
        <p:nvSpPr>
          <p:cNvPr id="717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9538" y="6148388"/>
            <a:ext cx="2133600" cy="365125"/>
          </a:xfrm>
          <a:prstGeom prst="rect">
            <a:avLst/>
          </a:prstGeom>
        </p:spPr>
        <p:txBody>
          <a:bodyPr numCol="1" anchor="ctr" anchorCtr="0" compatLnSpc="1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AC82B0A0-8C2C-4CC4-8847-5C506A054055}" type="slidenum">
              <a:rPr lang="zh-CN" altLang="en-US" sz="1400">
                <a:solidFill>
                  <a:srgbClr val="7F7F7F"/>
                </a:solidFill>
                <a:latin typeface="Rage Italic" pitchFamily="66" charset="0"/>
              </a:rPr>
            </a:fld>
            <a:endParaRPr lang="zh-CN" altLang="en-US" sz="140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Pr>
        <a:blipFill rotWithShape="0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197" name="Date Placeholder 3"/>
          <p:cNvSpPr>
            <a:spLocks noGrp="1"/>
          </p:cNvSpPr>
          <p:nvPr>
            <p:ph type="dt" sz="half" idx="10"/>
          </p:nvPr>
        </p:nvSpPr>
        <p:spPr>
          <a:xfrm>
            <a:off x="550863" y="6148388"/>
            <a:ext cx="2133600" cy="365125"/>
          </a:xfrm>
          <a:prstGeom prst="rect">
            <a:avLst/>
          </a:prstGeom>
        </p:spPr>
        <p:txBody>
          <a:bodyPr rtlCol="0" anchor="ctr" anchorCtr="0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5pPr>
          </a:lstStyle>
          <a:p>
            <a:pPr lvl="0" algn="l" eaLnBrk="1" hangingPunct="1">
              <a:buFontTx/>
            </a:pPr>
            <a:endParaRPr lang="en-US" altLang="zh-CN" sz="1400">
              <a:solidFill>
                <a:srgbClr val="7F7F7F"/>
              </a:solidFill>
              <a:latin typeface="Rage Italic" pitchFamily="66" charset="0"/>
              <a:ea typeface="Rage Italic" pitchFamily="66" charset="0"/>
            </a:endParaRPr>
          </a:p>
        </p:txBody>
      </p:sp>
      <p:sp>
        <p:nvSpPr>
          <p:cNvPr id="819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148388"/>
            <a:ext cx="2895600" cy="365125"/>
          </a:xfrm>
          <a:prstGeom prst="rect">
            <a:avLst/>
          </a:prstGeom>
        </p:spPr>
        <p:txBody>
          <a:bodyPr rtlCol="0" anchor="ctr" anchorCtr="0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5pPr>
          </a:lstStyle>
          <a:p>
            <a:pPr lvl="0" eaLnBrk="1" hangingPunct="1">
              <a:buFontTx/>
            </a:pPr>
            <a:endParaRPr lang="en-US" altLang="zh-CN" sz="1400">
              <a:solidFill>
                <a:srgbClr val="7F7F7F"/>
              </a:solidFill>
              <a:latin typeface="Rage Italic" pitchFamily="66" charset="0"/>
              <a:ea typeface="Rage Italic" pitchFamily="66" charset="0"/>
            </a:endParaRPr>
          </a:p>
        </p:txBody>
      </p:sp>
      <p:sp>
        <p:nvSpPr>
          <p:cNvPr id="819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9538" y="6148388"/>
            <a:ext cx="2133600" cy="365125"/>
          </a:xfrm>
          <a:prstGeom prst="rect">
            <a:avLst/>
          </a:prstGeom>
        </p:spPr>
        <p:txBody>
          <a:bodyPr numCol="1" anchor="ctr" anchorCtr="0" compatLnSpc="1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57330D22-892F-4E75-A0FA-2E37D78EE9EF}" type="slidenum">
              <a:rPr lang="zh-CN" altLang="en-US" sz="1400">
                <a:solidFill>
                  <a:srgbClr val="7F7F7F"/>
                </a:solidFill>
                <a:latin typeface="Rage Italic" pitchFamily="66" charset="0"/>
              </a:rPr>
            </a:fld>
            <a:endParaRPr lang="zh-CN" altLang="en-US" sz="140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bg>
      <p:bgPr>
        <a:blipFill rotWithShape="0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1487081"/>
            <a:ext cx="3008313" cy="1921339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93350" y="835428"/>
            <a:ext cx="4699370" cy="5151526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1280" y="3408420"/>
            <a:ext cx="3008313" cy="19190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9221" name="Date Placeholder 3"/>
          <p:cNvSpPr>
            <a:spLocks noGrp="1"/>
          </p:cNvSpPr>
          <p:nvPr>
            <p:ph type="dt" sz="half" idx="10"/>
          </p:nvPr>
        </p:nvSpPr>
        <p:spPr>
          <a:xfrm>
            <a:off x="550863" y="6148388"/>
            <a:ext cx="2133600" cy="365125"/>
          </a:xfrm>
          <a:prstGeom prst="rect">
            <a:avLst/>
          </a:prstGeom>
        </p:spPr>
        <p:txBody>
          <a:bodyPr rtlCol="0" anchor="ctr" anchorCtr="0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5pPr>
          </a:lstStyle>
          <a:p>
            <a:pPr lvl="0" algn="l" eaLnBrk="1" hangingPunct="1">
              <a:buFontTx/>
            </a:pPr>
            <a:endParaRPr lang="en-US" altLang="zh-CN" sz="1400">
              <a:solidFill>
                <a:srgbClr val="7F7F7F"/>
              </a:solidFill>
              <a:latin typeface="Rage Italic" pitchFamily="66" charset="0"/>
              <a:ea typeface="Rage Italic" pitchFamily="66" charset="0"/>
            </a:endParaRPr>
          </a:p>
        </p:txBody>
      </p:sp>
      <p:sp>
        <p:nvSpPr>
          <p:cNvPr id="9222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148388"/>
            <a:ext cx="2895600" cy="365125"/>
          </a:xfrm>
          <a:prstGeom prst="rect">
            <a:avLst/>
          </a:prstGeom>
        </p:spPr>
        <p:txBody>
          <a:bodyPr rtlCol="0" anchor="ctr" anchorCtr="0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5pPr>
          </a:lstStyle>
          <a:p>
            <a:pPr lvl="0" eaLnBrk="1" hangingPunct="1">
              <a:buFontTx/>
            </a:pPr>
            <a:endParaRPr lang="en-US" altLang="zh-CN" sz="1400">
              <a:solidFill>
                <a:srgbClr val="7F7F7F"/>
              </a:solidFill>
              <a:latin typeface="Rage Italic" pitchFamily="66" charset="0"/>
              <a:ea typeface="Rage Italic" pitchFamily="66" charset="0"/>
            </a:endParaRPr>
          </a:p>
        </p:txBody>
      </p:sp>
      <p:sp>
        <p:nvSpPr>
          <p:cNvPr id="922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9538" y="6148388"/>
            <a:ext cx="2133600" cy="365125"/>
          </a:xfrm>
          <a:prstGeom prst="rect">
            <a:avLst/>
          </a:prstGeom>
        </p:spPr>
        <p:txBody>
          <a:bodyPr numCol="1" anchor="ctr" anchorCtr="0" compatLnSpc="1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32548F64-6432-4C29-A18F-CEC5978592F0}" type="slidenum">
              <a:rPr lang="zh-CN" altLang="en-US" sz="1400">
                <a:solidFill>
                  <a:srgbClr val="7F7F7F"/>
                </a:solidFill>
                <a:latin typeface="Rage Italic" pitchFamily="66" charset="0"/>
              </a:rPr>
            </a:fld>
            <a:endParaRPr lang="zh-CN" altLang="en-US" sz="140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bg>
      <p:bgPr>
        <a:blipFill rotWithShape="0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43" name="Picture 7" descr="tap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4200" y="190500"/>
            <a:ext cx="2781300" cy="8191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4669654"/>
            <a:ext cx="8041440" cy="719865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 rot="-60000">
            <a:off x="2130552" y="594360"/>
            <a:ext cx="4873752" cy="3657600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5000"/>
              <a:buFont typeface="Rage Italic" pitchFamily="66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5416153"/>
            <a:ext cx="6705600" cy="603126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10246" name="Date Placeholder 4"/>
          <p:cNvSpPr>
            <a:spLocks noGrp="1"/>
          </p:cNvSpPr>
          <p:nvPr>
            <p:ph type="dt" sz="half" idx="10"/>
          </p:nvPr>
        </p:nvSpPr>
        <p:spPr>
          <a:xfrm>
            <a:off x="550863" y="6148388"/>
            <a:ext cx="2133600" cy="365125"/>
          </a:xfrm>
          <a:prstGeom prst="rect">
            <a:avLst/>
          </a:prstGeom>
        </p:spPr>
        <p:txBody>
          <a:bodyPr rtlCol="0" anchor="ctr" anchorCtr="0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5pPr>
          </a:lstStyle>
          <a:p>
            <a:pPr lvl="0" algn="l" eaLnBrk="1" hangingPunct="1">
              <a:buFontTx/>
            </a:pPr>
            <a:endParaRPr lang="en-US" altLang="zh-CN" sz="1400">
              <a:solidFill>
                <a:srgbClr val="7F7F7F"/>
              </a:solidFill>
              <a:latin typeface="Rage Italic" pitchFamily="66" charset="0"/>
              <a:ea typeface="Rage Italic" pitchFamily="66" charset="0"/>
            </a:endParaRPr>
          </a:p>
        </p:txBody>
      </p:sp>
      <p:sp>
        <p:nvSpPr>
          <p:cNvPr id="1024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148388"/>
            <a:ext cx="2895600" cy="365125"/>
          </a:xfrm>
          <a:prstGeom prst="rect">
            <a:avLst/>
          </a:prstGeom>
        </p:spPr>
        <p:txBody>
          <a:bodyPr rtlCol="0" anchor="ctr" anchorCtr="0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5pPr>
          </a:lstStyle>
          <a:p>
            <a:pPr lvl="0" eaLnBrk="1" hangingPunct="1">
              <a:buFontTx/>
            </a:pPr>
            <a:endParaRPr lang="en-US" altLang="zh-CN" sz="1400">
              <a:solidFill>
                <a:srgbClr val="7F7F7F"/>
              </a:solidFill>
              <a:latin typeface="Rage Italic" pitchFamily="66" charset="0"/>
              <a:ea typeface="Rage Italic" pitchFamily="66" charset="0"/>
            </a:endParaRPr>
          </a:p>
        </p:txBody>
      </p:sp>
      <p:sp>
        <p:nvSpPr>
          <p:cNvPr id="1024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9538" y="6148388"/>
            <a:ext cx="2133600" cy="365125"/>
          </a:xfrm>
          <a:prstGeom prst="rect">
            <a:avLst/>
          </a:prstGeom>
        </p:spPr>
        <p:txBody>
          <a:bodyPr numCol="1" anchor="ctr" anchorCtr="0" compatLnSpc="1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95601A09-FFD3-43A3-AF30-9F8E7342CA1D}" type="slidenum">
              <a:rPr lang="zh-CN" altLang="en-US" sz="1400">
                <a:solidFill>
                  <a:srgbClr val="7F7F7F"/>
                </a:solidFill>
                <a:latin typeface="Rage Italic" pitchFamily="66" charset="0"/>
              </a:rPr>
            </a:fld>
            <a:endParaRPr lang="zh-CN" altLang="en-US" sz="1400">
              <a:solidFill>
                <a:srgbClr val="7F7F7F"/>
              </a:solidFill>
              <a:latin typeface="Rage Italic" pitchFamily="66" charset="0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image" Target="file:///D:\qq&#25991;&#20214;\712321467\Image\C2C\Image2\%7b75232B38-A165-1FB7-499C-2E1C792CACB5%7d.png" TargetMode="External"/><Relationship Id="rId15" Type="http://schemas.openxmlformats.org/officeDocument/2006/relationships/image" Target="../media/image9.png"/><Relationship Id="rId14" Type="http://schemas.openxmlformats.org/officeDocument/2006/relationships/image" Target="../media/image8.png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6" descr="Interior-Overlay.png"/>
          <p:cNvPicPr>
            <a:picLocks noChangeAspect="1"/>
          </p:cNvPicPr>
          <p:nvPr/>
        </p:nvPicPr>
        <p:blipFill>
          <a:blip r:embed="rId14">
            <a:lum bright="-1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027" name="Title Placeholder 1"/>
          <p:cNvSpPr>
            <a:spLocks noGrp="1"/>
          </p:cNvSpPr>
          <p:nvPr>
            <p:ph type="title" idx="4294967295"/>
          </p:nvPr>
        </p:nvSpPr>
        <p:spPr>
          <a:xfrm>
            <a:off x="550863" y="436563"/>
            <a:ext cx="8042275" cy="14430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indent="0" algn="ctr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800" b="0" i="0" u="none" kern="1200" baseline="0">
                <a:solidFill>
                  <a:srgbClr val="262626"/>
                </a:solidFill>
                <a:latin typeface="Cambria" panose="02040503050406030204" pitchFamily="18" charset="0"/>
                <a:ea typeface="宋体" panose="02010600030101010101" pitchFamily="2" charset="-122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5"/>
          </p:nvPr>
        </p:nvSpPr>
        <p:spPr>
          <a:xfrm>
            <a:off x="838200" y="2038350"/>
            <a:ext cx="7467600" cy="3951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228600" indent="-228600" algn="l" defTabSz="4572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5000"/>
              <a:buFont typeface="Rage Italic" pitchFamily="66" charset="0"/>
              <a:buChar char="0"/>
              <a:defRPr kumimoji="0" lang="zh-CN" altLang="en-US" sz="2400" b="0" i="0" u="none" kern="1200" baseline="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557530" indent="-228600" algn="l" defTabSz="4572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5000"/>
              <a:buFont typeface="Rage Italic" pitchFamily="66" charset="0"/>
              <a:buChar char="0"/>
              <a:defRPr kumimoji="0" lang="zh-CN" altLang="en-US" sz="2200" b="0" i="0" u="none" kern="1200" baseline="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822325" indent="-182880" algn="l" defTabSz="4572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5000"/>
              <a:buFont typeface="Rage Italic" pitchFamily="66" charset="0"/>
              <a:buChar char="0"/>
              <a:defRPr kumimoji="0" lang="zh-CN" altLang="en-US" sz="2000" b="0" i="0" u="none" kern="1200" baseline="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4572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5000"/>
              <a:buFont typeface="Rage Italic" pitchFamily="66" charset="0"/>
              <a:buChar char="0"/>
              <a:defRPr kumimoji="0" lang="zh-CN" altLang="en-US" sz="1600" b="0" i="0" u="none" kern="1200" baseline="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1416050" indent="-182880" algn="l" defTabSz="4572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5000"/>
              <a:buFont typeface="Rage Italic" pitchFamily="66" charset="0"/>
              <a:buChar char="0"/>
              <a:defRPr kumimoji="0" lang="zh-CN" altLang="en-US" sz="1400" b="0" i="0" u="none" kern="1200" baseline="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  <a:lvl6pPr marL="164592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lang="zh-CN" altLang="en-US"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lang="zh-CN" altLang="en-US"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19456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lang="zh-CN" altLang="en-US"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46888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lang="zh-CN" altLang="en-US"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1029" name="Date Placeholder 3"/>
          <p:cNvSpPr>
            <a:spLocks noGrp="1"/>
          </p:cNvSpPr>
          <p:nvPr>
            <p:ph type="dt" sz="half" idx="2"/>
          </p:nvPr>
        </p:nvSpPr>
        <p:spPr>
          <a:xfrm>
            <a:off x="550863" y="6148388"/>
            <a:ext cx="2133600" cy="365125"/>
          </a:xfrm>
          <a:prstGeom prst="rect">
            <a:avLst/>
          </a:prstGeom>
        </p:spPr>
        <p:txBody>
          <a:bodyPr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ea typeface="宋体" panose="02010600030101010101" pitchFamily="2" charset="-122"/>
                <a:cs typeface="Rage Italic" pitchFamily="66" charset="0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5pPr>
          </a:lstStyle>
          <a:p>
            <a:pPr lvl="0" algn="l" eaLnBrk="1" hangingPunct="1">
              <a:buFontTx/>
            </a:pPr>
            <a:endParaRPr lang="en-US" altLang="zh-CN" sz="1400">
              <a:solidFill>
                <a:srgbClr val="7F7F7F"/>
              </a:solidFill>
              <a:latin typeface="Rage Italic" pitchFamily="66" charset="0"/>
              <a:ea typeface="Rage Italic" pitchFamily="66" charset="0"/>
            </a:endParaRPr>
          </a:p>
        </p:txBody>
      </p:sp>
      <p:sp>
        <p:nvSpPr>
          <p:cNvPr id="103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48388"/>
            <a:ext cx="2895600" cy="365125"/>
          </a:xfrm>
          <a:prstGeom prst="rect">
            <a:avLst/>
          </a:prstGeom>
        </p:spPr>
        <p:txBody>
          <a:bodyPr rtlCol="0" anchor="ctr" anchorCtr="0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ea typeface="宋体" panose="02010600030101010101" pitchFamily="2" charset="-122"/>
                <a:cs typeface="Rage Italic" pitchFamily="66" charset="0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5pPr>
          </a:lstStyle>
          <a:p>
            <a:pPr lvl="0" eaLnBrk="1" hangingPunct="1">
              <a:buFontTx/>
            </a:pPr>
            <a:endParaRPr lang="en-US" altLang="zh-CN" sz="1400">
              <a:solidFill>
                <a:srgbClr val="7F7F7F"/>
              </a:solidFill>
              <a:latin typeface="Rage Italic" pitchFamily="66" charset="0"/>
              <a:ea typeface="Rage Italic" pitchFamily="66" charset="0"/>
            </a:endParaRPr>
          </a:p>
        </p:txBody>
      </p:sp>
      <p:sp>
        <p:nvSpPr>
          <p:cNvPr id="103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9538" y="6148388"/>
            <a:ext cx="2133600" cy="365125"/>
          </a:xfrm>
          <a:prstGeom prst="rect">
            <a:avLst/>
          </a:prstGeom>
        </p:spPr>
        <p:txBody>
          <a:bodyPr numCol="1" anchor="ctr" anchorCtr="0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400" b="0" i="0" u="none" baseline="0">
                <a:solidFill>
                  <a:srgbClr val="7F7F7F"/>
                </a:solidFill>
                <a:latin typeface="Rage Italic" pitchFamily="66" charset="0"/>
                <a:ea typeface="宋体" panose="02010600030101010101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55BEF002-8ACE-4678-BCE0-3864EABC6AC5}" type="slidenum">
              <a:rPr lang="zh-CN" altLang="en-US" sz="1400">
                <a:solidFill>
                  <a:srgbClr val="7F7F7F"/>
                </a:solidFill>
                <a:latin typeface="Rage Italic" pitchFamily="66" charset="0"/>
              </a:rPr>
            </a:fld>
            <a:endParaRPr lang="zh-CN" altLang="en-US" sz="1400">
              <a:solidFill>
                <a:srgbClr val="7F7F7F"/>
              </a:solidFill>
              <a:latin typeface="Rage Italic" pitchFamily="66" charset="0"/>
            </a:endParaRPr>
          </a:p>
        </p:txBody>
      </p:sp>
      <p:pic>
        <p:nvPicPr>
          <p:cNvPr id="1032" name="图片 1073743875" descr="学科网 zxxk.com"/>
          <p:cNvPicPr>
            <a:picLocks noChangeAspect="1"/>
          </p:cNvPicPr>
          <p:nvPr/>
        </p:nvPicPr>
        <p:blipFill>
          <a:blip r:embed="rId15" r:link="rId16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xStyles>
    <p:titleStyle>
      <a:lvl1pPr marL="0" indent="0" algn="ctr" defTabSz="4572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800" b="0" i="0" u="none" kern="1200" baseline="0">
          <a:solidFill>
            <a:srgbClr val="262626"/>
          </a:solidFill>
          <a:effectLst/>
          <a:latin typeface="Cambria" panose="02040503050406030204" pitchFamily="18" charset="0"/>
          <a:ea typeface="宋体" panose="02010600030101010101" pitchFamily="2" charset="-122"/>
          <a:cs typeface="+mj-cs"/>
        </a:defRPr>
      </a:lvl1pPr>
    </p:titleStyle>
    <p:bodyStyle>
      <a:lvl1pPr marL="228600" indent="-228600" algn="l" defTabSz="4572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95000"/>
        <a:buFont typeface="Rage Italic" pitchFamily="66" charset="0"/>
        <a:buChar char="0"/>
        <a:defRPr kumimoji="0" sz="2400" b="0" i="0" u="none" kern="1200" baseline="0">
          <a:solidFill>
            <a:srgbClr val="404040"/>
          </a:solidFill>
          <a:effectLst/>
          <a:latin typeface="+mn-lt"/>
          <a:ea typeface="+mn-ea"/>
          <a:cs typeface="+mn-cs"/>
        </a:defRPr>
      </a:lvl1pPr>
      <a:lvl2pPr marL="557530" indent="-228600" algn="l" defTabSz="4572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95000"/>
        <a:buFont typeface="Rage Italic" pitchFamily="66" charset="0"/>
        <a:buChar char="0"/>
        <a:defRPr kumimoji="0" sz="2200" b="0" i="0" u="none" kern="1200" baseline="0">
          <a:solidFill>
            <a:srgbClr val="404040"/>
          </a:solidFill>
          <a:effectLst/>
          <a:latin typeface="+mn-lt"/>
          <a:ea typeface="+mn-ea"/>
          <a:cs typeface="+mn-cs"/>
        </a:defRPr>
      </a:lvl2pPr>
      <a:lvl3pPr marL="822325" indent="-182880" algn="l" defTabSz="4572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95000"/>
        <a:buFont typeface="Rage Italic" pitchFamily="66" charset="0"/>
        <a:buChar char="0"/>
        <a:defRPr kumimoji="0" sz="2000" b="0" i="0" u="none" kern="1200" baseline="0">
          <a:solidFill>
            <a:srgbClr val="404040"/>
          </a:solidFill>
          <a:effectLst/>
          <a:latin typeface="+mn-lt"/>
          <a:ea typeface="+mn-ea"/>
          <a:cs typeface="+mn-cs"/>
        </a:defRPr>
      </a:lvl3pPr>
      <a:lvl4pPr marL="1097280" indent="-182880" algn="l" defTabSz="4572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95000"/>
        <a:buFont typeface="Rage Italic" pitchFamily="66" charset="0"/>
        <a:buChar char="0"/>
        <a:defRPr kumimoji="0" sz="1600" b="0" i="0" u="none" kern="1200" baseline="0">
          <a:solidFill>
            <a:srgbClr val="404040"/>
          </a:solidFill>
          <a:effectLst/>
          <a:latin typeface="+mn-lt"/>
          <a:ea typeface="+mn-ea"/>
          <a:cs typeface="+mn-cs"/>
        </a:defRPr>
      </a:lvl4pPr>
      <a:lvl5pPr marL="1416050" indent="-182880" algn="l" defTabSz="4572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95000"/>
        <a:buFont typeface="Rage Italic" pitchFamily="66" charset="0"/>
        <a:buChar char="0"/>
        <a:defRPr kumimoji="0" sz="1400" b="0" i="0" u="none" kern="1200" baseline="0">
          <a:solidFill>
            <a:srgbClr val="404040"/>
          </a:solidFill>
          <a:effectLst/>
          <a:latin typeface="+mn-lt"/>
          <a:ea typeface="+mn-ea"/>
          <a:cs typeface="+mn-cs"/>
        </a:defRPr>
      </a:lvl5pPr>
      <a:lvl6pPr marL="164592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2024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19456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46888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indent="0" algn="l" defTabSz="4572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4572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4572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4572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4572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4.jpeg"/><Relationship Id="rId2" Type="http://schemas.openxmlformats.org/officeDocument/2006/relationships/image" Target="../media/image13.GIF"/><Relationship Id="rId1" Type="http://schemas.openxmlformats.org/officeDocument/2006/relationships/image" Target="../media/image1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3.jpeg"/><Relationship Id="rId1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2.jpeg"/><Relationship Id="rId1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28.jpeg"/><Relationship Id="rId7" Type="http://schemas.openxmlformats.org/officeDocument/2006/relationships/image" Target="../media/image36.jpeg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Relationship Id="rId3" Type="http://schemas.openxmlformats.org/officeDocument/2006/relationships/image" Target="../media/image26.jpeg"/><Relationship Id="rId2" Type="http://schemas.openxmlformats.org/officeDocument/2006/relationships/image" Target="../media/image27.jpeg"/><Relationship Id="rId1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jpeg"/><Relationship Id="rId1" Type="http://schemas.openxmlformats.org/officeDocument/2006/relationships/hyperlink" Target="&#20316;&#21697;&#24490;&#29615;.pptx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jpeg"/><Relationship Id="rId1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2.jpeg"/><Relationship Id="rId6" Type="http://schemas.openxmlformats.org/officeDocument/2006/relationships/image" Target="../media/image21.jpeg"/><Relationship Id="rId5" Type="http://schemas.openxmlformats.org/officeDocument/2006/relationships/image" Target="../media/image19.jpeg"/><Relationship Id="rId4" Type="http://schemas.openxmlformats.org/officeDocument/2006/relationships/image" Target="../media/image20.jpeg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30.jpeg"/><Relationship Id="rId8" Type="http://schemas.openxmlformats.org/officeDocument/2006/relationships/image" Target="../media/image29.jpeg"/><Relationship Id="rId7" Type="http://schemas.openxmlformats.org/officeDocument/2006/relationships/image" Target="../media/image28.jpeg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2" Type="http://schemas.openxmlformats.org/officeDocument/2006/relationships/notesSlide" Target="../notesSlides/notesSlide2.x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31.jpeg"/><Relationship Id="rId1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5.jpeg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hbgydxfx10\Desktop\ppt22981_副本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4339" name="内容占位符 3"/>
          <p:cNvSpPr/>
          <p:nvPr/>
        </p:nvSpPr>
        <p:spPr>
          <a:xfrm>
            <a:off x="746125" y="260350"/>
            <a:ext cx="7488238" cy="936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5pPr>
          </a:lstStyle>
          <a:p>
            <a:pPr marL="342900" lvl="0" indent="-342900" algn="l" eaLnBrk="1" hangingPunct="1">
              <a:spcBef>
                <a:spcPct val="20000"/>
              </a:spcBef>
            </a:pPr>
            <a:endParaRPr lang="en-US" altLang="zh-CN" sz="3600">
              <a:solidFill>
                <a:schemeClr val="tx2"/>
              </a:solidFill>
              <a:latin typeface="华文琥珀" pitchFamily="2" charset="-122"/>
              <a:ea typeface="华文琥珀" pitchFamily="2" charset="-122"/>
            </a:endParaRPr>
          </a:p>
          <a:p>
            <a:pPr marL="342900" lvl="0" indent="-342900" algn="l" eaLnBrk="1" hangingPunct="1">
              <a:spcBef>
                <a:spcPct val="20000"/>
              </a:spcBef>
            </a:pPr>
            <a:endParaRPr lang="zh-CN" altLang="en-US" sz="3600">
              <a:solidFill>
                <a:schemeClr val="tx2"/>
              </a:solidFill>
              <a:latin typeface="华文琥珀" pitchFamily="2" charset="-122"/>
              <a:ea typeface="华文琥珀" pitchFamily="2" charset="-122"/>
            </a:endParaRPr>
          </a:p>
        </p:txBody>
      </p:sp>
      <p:pic>
        <p:nvPicPr>
          <p:cNvPr id="14340" name="Picture 3" descr="G:\花地毯\104221f72f9v8uq8avqh7q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6463" y="3429000"/>
            <a:ext cx="4632325" cy="27860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4341" name="Picture 2" descr="G:\花地毯\104221x788n4zmkc6s8ks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857250"/>
            <a:ext cx="5219700" cy="32908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 fill="hold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6" descr="C:\Users\hbgydxfx10\Desktop\ppt22981_副本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438" y="-71437"/>
            <a:ext cx="9144000" cy="68580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3555" name="Picture 3" descr="u=4128899568,245559037&amp;fm=23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550" y="-26987"/>
            <a:ext cx="6721475" cy="40719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3556" name="矩形 4"/>
          <p:cNvSpPr/>
          <p:nvPr/>
        </p:nvSpPr>
        <p:spPr>
          <a:xfrm>
            <a:off x="2443163" y="4178300"/>
            <a:ext cx="4186237" cy="2359025"/>
          </a:xfrm>
          <a:prstGeom prst="rec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>
              <a:buFontTx/>
            </a:pPr>
            <a:endParaRPr lang="zh-CN" altLang="en-US">
              <a:solidFill>
                <a:srgbClr val="FFFFFF"/>
              </a:solidFill>
              <a:latin typeface="Cambria" panose="02040503050406030204" pitchFamily="18" charset="0"/>
              <a:ea typeface="黑体" panose="02010600030101010101" pitchFamily="2" charset="-122"/>
            </a:endParaRPr>
          </a:p>
        </p:txBody>
      </p:sp>
      <p:sp>
        <p:nvSpPr>
          <p:cNvPr id="23557" name="椭圆 5"/>
          <p:cNvSpPr/>
          <p:nvPr/>
        </p:nvSpPr>
        <p:spPr>
          <a:xfrm>
            <a:off x="3821113" y="4708525"/>
            <a:ext cx="1358900" cy="1246188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>
              <a:buFontTx/>
            </a:pPr>
            <a:endParaRPr lang="zh-CN" altLang="en-US">
              <a:solidFill>
                <a:srgbClr val="FFFFFF"/>
              </a:solidFill>
              <a:latin typeface="Cambria" panose="02040503050406030204" pitchFamily="18" charset="0"/>
              <a:ea typeface="黑体" panose="02010600030101010101" pitchFamily="2" charset="-122"/>
            </a:endParaRPr>
          </a:p>
        </p:txBody>
      </p:sp>
      <p:sp>
        <p:nvSpPr>
          <p:cNvPr id="23558" name="图文框 6"/>
          <p:cNvSpPr/>
          <p:nvPr/>
        </p:nvSpPr>
        <p:spPr>
          <a:xfrm>
            <a:off x="2643188" y="4287838"/>
            <a:ext cx="3786187" cy="2143125"/>
          </a:xfrm>
          <a:prstGeom prst="fram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23559" name="直接连接符 13"/>
          <p:cNvCxnSpPr/>
          <p:nvPr/>
        </p:nvCxnSpPr>
        <p:spPr>
          <a:xfrm>
            <a:off x="2474913" y="5359400"/>
            <a:ext cx="4668837" cy="1588"/>
          </a:xfrm>
          <a:prstGeom prst="line">
            <a:avLst/>
          </a:prstGeom>
          <a:noFill/>
          <a:ln w="28575">
            <a:solidFill>
              <a:schemeClr val="accent1"/>
            </a:solidFill>
            <a:miter lim="800000"/>
          </a:ln>
        </p:spPr>
      </p:cxnSp>
      <p:sp>
        <p:nvSpPr>
          <p:cNvPr id="23560" name="直角三角形 14"/>
          <p:cNvSpPr/>
          <p:nvPr/>
        </p:nvSpPr>
        <p:spPr>
          <a:xfrm>
            <a:off x="3000375" y="5715000"/>
            <a:ext cx="428625" cy="376238"/>
          </a:xfrm>
          <a:prstGeom prst="rtTriangl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>
              <a:buFontTx/>
            </a:pPr>
            <a:endParaRPr lang="zh-CN" altLang="en-US">
              <a:solidFill>
                <a:srgbClr val="FFFFFF"/>
              </a:solidFill>
              <a:latin typeface="Cambria" panose="02040503050406030204" pitchFamily="18" charset="0"/>
              <a:ea typeface="黑体" panose="02010600030101010101" pitchFamily="2" charset="-122"/>
            </a:endParaRPr>
          </a:p>
        </p:txBody>
      </p:sp>
      <p:sp>
        <p:nvSpPr>
          <p:cNvPr id="23561" name="直角三角形 15"/>
          <p:cNvSpPr/>
          <p:nvPr/>
        </p:nvSpPr>
        <p:spPr>
          <a:xfrm rot="5400000">
            <a:off x="2974181" y="4669632"/>
            <a:ext cx="428625" cy="376238"/>
          </a:xfrm>
          <a:prstGeom prst="rtTriangl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>
              <a:buFontTx/>
            </a:pPr>
            <a:endParaRPr lang="zh-CN" altLang="en-US">
              <a:solidFill>
                <a:srgbClr val="FFFFFF"/>
              </a:solidFill>
              <a:latin typeface="Cambria" panose="02040503050406030204" pitchFamily="18" charset="0"/>
              <a:ea typeface="黑体" panose="02010600030101010101" pitchFamily="2" charset="-122"/>
            </a:endParaRPr>
          </a:p>
        </p:txBody>
      </p:sp>
      <p:sp>
        <p:nvSpPr>
          <p:cNvPr id="23562" name="直角三角形 16"/>
          <p:cNvSpPr/>
          <p:nvPr/>
        </p:nvSpPr>
        <p:spPr>
          <a:xfrm rot="10800000">
            <a:off x="5643563" y="4643438"/>
            <a:ext cx="428625" cy="377825"/>
          </a:xfrm>
          <a:prstGeom prst="rtTriangl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>
              <a:buFontTx/>
            </a:pPr>
            <a:endParaRPr lang="zh-CN" altLang="en-US">
              <a:solidFill>
                <a:srgbClr val="FFFFFF"/>
              </a:solidFill>
              <a:latin typeface="Cambria" panose="02040503050406030204" pitchFamily="18" charset="0"/>
              <a:ea typeface="黑体" panose="02010600030101010101" pitchFamily="2" charset="-122"/>
            </a:endParaRPr>
          </a:p>
        </p:txBody>
      </p:sp>
      <p:sp>
        <p:nvSpPr>
          <p:cNvPr id="23563" name="直角三角形 17"/>
          <p:cNvSpPr/>
          <p:nvPr/>
        </p:nvSpPr>
        <p:spPr>
          <a:xfrm rot="16200000">
            <a:off x="5688806" y="5669757"/>
            <a:ext cx="428625" cy="376238"/>
          </a:xfrm>
          <a:prstGeom prst="rtTriangl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>
              <a:buFontTx/>
            </a:pPr>
            <a:endParaRPr lang="zh-CN" altLang="en-US">
              <a:solidFill>
                <a:srgbClr val="FFFFFF"/>
              </a:solidFill>
              <a:latin typeface="Cambria" panose="02040503050406030204" pitchFamily="18" charset="0"/>
              <a:ea typeface="黑体" panose="02010600030101010101" pitchFamily="2" charset="-122"/>
            </a:endParaRPr>
          </a:p>
        </p:txBody>
      </p:sp>
      <p:cxnSp>
        <p:nvCxnSpPr>
          <p:cNvPr id="23564" name="直接连接符 26"/>
          <p:cNvCxnSpPr/>
          <p:nvPr/>
        </p:nvCxnSpPr>
        <p:spPr>
          <a:xfrm>
            <a:off x="571500" y="1998663"/>
            <a:ext cx="7358063" cy="1587"/>
          </a:xfrm>
          <a:prstGeom prst="line">
            <a:avLst/>
          </a:prstGeom>
          <a:noFill/>
          <a:ln w="28575">
            <a:solidFill>
              <a:schemeClr val="accent1"/>
            </a:solidFill>
            <a:miter lim="800000"/>
          </a:ln>
        </p:spPr>
      </p:cxnSp>
      <p:cxnSp>
        <p:nvCxnSpPr>
          <p:cNvPr id="23565" name="直接连接符 28"/>
          <p:cNvCxnSpPr/>
          <p:nvPr/>
        </p:nvCxnSpPr>
        <p:spPr>
          <a:xfrm rot="16200000" flipH="1">
            <a:off x="3268663" y="5233988"/>
            <a:ext cx="2498725" cy="34925"/>
          </a:xfrm>
          <a:prstGeom prst="line">
            <a:avLst/>
          </a:prstGeom>
          <a:noFill/>
          <a:ln w="28575">
            <a:solidFill>
              <a:schemeClr val="accent1"/>
            </a:solidFill>
            <a:miter lim="800000"/>
          </a:ln>
        </p:spPr>
      </p:cxnSp>
      <p:cxnSp>
        <p:nvCxnSpPr>
          <p:cNvPr id="23566" name="直接连接符 36"/>
          <p:cNvCxnSpPr/>
          <p:nvPr/>
        </p:nvCxnSpPr>
        <p:spPr>
          <a:xfrm flipH="1">
            <a:off x="4356100" y="38100"/>
            <a:ext cx="1588" cy="3963988"/>
          </a:xfrm>
          <a:prstGeom prst="line">
            <a:avLst/>
          </a:prstGeom>
          <a:noFill/>
          <a:ln w="28575">
            <a:solidFill>
              <a:schemeClr val="accent1"/>
            </a:solidFill>
            <a:miter lim="800000"/>
          </a:ln>
        </p:spPr>
      </p:cxnSp>
      <p:sp>
        <p:nvSpPr>
          <p:cNvPr id="23567" name="矩形 40"/>
          <p:cNvSpPr/>
          <p:nvPr/>
        </p:nvSpPr>
        <p:spPr>
          <a:xfrm>
            <a:off x="800100" y="4586288"/>
            <a:ext cx="1217613" cy="4000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5pPr>
          </a:lstStyle>
          <a:p>
            <a:pPr marL="0" lvl="0" indent="0" algn="l" eaLnBrk="1" hangingPunct="1"/>
            <a:r>
              <a:rPr lang="zh-CN" altLang="en-US" sz="2000" b="1">
                <a:solidFill>
                  <a:srgbClr val="000000"/>
                </a:solidFill>
                <a:ea typeface="楷体_GB2312" panose="02010609030101010101" charset="-122"/>
              </a:rPr>
              <a:t>花纹重复</a:t>
            </a:r>
            <a:endParaRPr lang="zh-CN" altLang="en-US" sz="2000"/>
          </a:p>
        </p:txBody>
      </p:sp>
      <p:sp>
        <p:nvSpPr>
          <p:cNvPr id="23568" name="矩形 41"/>
          <p:cNvSpPr/>
          <p:nvPr/>
        </p:nvSpPr>
        <p:spPr>
          <a:xfrm>
            <a:off x="800100" y="4987925"/>
            <a:ext cx="1114425" cy="3698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5pPr>
          </a:lstStyle>
          <a:p>
            <a:pPr marL="0" lvl="0" indent="0" algn="l" eaLnBrk="1" hangingPunct="1"/>
            <a:r>
              <a:rPr lang="zh-CN" altLang="en-US" b="1">
                <a:solidFill>
                  <a:srgbClr val="000000"/>
                </a:solidFill>
                <a:ea typeface="楷体_GB2312" panose="02010609030101010101" charset="-122"/>
              </a:rPr>
              <a:t>图形对称</a:t>
            </a:r>
            <a:endParaRPr lang="zh-CN" altLang="en-US"/>
          </a:p>
        </p:txBody>
      </p:sp>
      <p:sp>
        <p:nvSpPr>
          <p:cNvPr id="23569" name="矩形 42"/>
          <p:cNvSpPr/>
          <p:nvPr/>
        </p:nvSpPr>
        <p:spPr>
          <a:xfrm>
            <a:off x="800100" y="5426075"/>
            <a:ext cx="1628775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5pPr>
          </a:lstStyle>
          <a:p>
            <a:pPr marL="0" lvl="0" indent="0" algn="l" eaLnBrk="1" hangingPunct="1">
              <a:spcBef>
                <a:spcPct val="50000"/>
              </a:spcBef>
            </a:pPr>
            <a:r>
              <a:rPr lang="zh-CN" altLang="en-US" b="1">
                <a:solidFill>
                  <a:srgbClr val="000000"/>
                </a:solidFill>
                <a:ea typeface="楷体_GB2312" panose="02010609030101010101" charset="-122"/>
              </a:rPr>
              <a:t>中心对称式花纹。</a:t>
            </a:r>
            <a:endParaRPr lang="zh-CN" altLang="en-US" b="1">
              <a:solidFill>
                <a:srgbClr val="000000"/>
              </a:solidFill>
              <a:ea typeface="楷体_GB2312" panose="02010609030101010101" charset="-122"/>
            </a:endParaRPr>
          </a:p>
        </p:txBody>
      </p:sp>
      <p:sp>
        <p:nvSpPr>
          <p:cNvPr id="23570" name="燕尾形 18"/>
          <p:cNvSpPr/>
          <p:nvPr/>
        </p:nvSpPr>
        <p:spPr>
          <a:xfrm rot="8460000">
            <a:off x="4554538" y="4987925"/>
            <a:ext cx="482600" cy="180975"/>
          </a:xfrm>
          <a:prstGeom prst="chevron">
            <a:avLst>
              <a:gd name="adj" fmla="val 50000"/>
            </a:avLst>
          </a:prstGeom>
          <a:solidFill>
            <a:srgbClr val="EDB35D"/>
          </a:solidFill>
          <a:ln w="19050">
            <a:solidFill>
              <a:srgbClr val="732009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/>
            <a:endParaRPr lang="zh-CN" altLang="en-US">
              <a:latin typeface="Cambria" panose="02040503050406030204" pitchFamily="18" charset="0"/>
              <a:ea typeface="黑体" panose="02010600030101010101" pitchFamily="2" charset="-122"/>
            </a:endParaRPr>
          </a:p>
        </p:txBody>
      </p:sp>
      <p:sp>
        <p:nvSpPr>
          <p:cNvPr id="23571" name="燕尾形 19"/>
          <p:cNvSpPr/>
          <p:nvPr/>
        </p:nvSpPr>
        <p:spPr>
          <a:xfrm rot="5400000">
            <a:off x="4284663" y="4872038"/>
            <a:ext cx="482600" cy="165100"/>
          </a:xfrm>
          <a:prstGeom prst="chevron">
            <a:avLst>
              <a:gd name="adj" fmla="val 50004"/>
            </a:avLst>
          </a:prstGeom>
          <a:solidFill>
            <a:srgbClr val="EDB35D"/>
          </a:solidFill>
          <a:ln w="19050">
            <a:solidFill>
              <a:srgbClr val="732009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/>
            <a:endParaRPr lang="zh-CN" altLang="en-US">
              <a:latin typeface="Cambria" panose="02040503050406030204" pitchFamily="18" charset="0"/>
              <a:ea typeface="黑体" panose="02010600030101010101" pitchFamily="2" charset="-122"/>
            </a:endParaRPr>
          </a:p>
        </p:txBody>
      </p:sp>
      <p:sp>
        <p:nvSpPr>
          <p:cNvPr id="23572" name="燕尾形 20"/>
          <p:cNvSpPr/>
          <p:nvPr/>
        </p:nvSpPr>
        <p:spPr>
          <a:xfrm rot="10800000">
            <a:off x="4622800" y="5276850"/>
            <a:ext cx="482600" cy="165100"/>
          </a:xfrm>
          <a:prstGeom prst="chevron">
            <a:avLst>
              <a:gd name="adj" fmla="val 50004"/>
            </a:avLst>
          </a:prstGeom>
          <a:solidFill>
            <a:srgbClr val="EDB35D"/>
          </a:solidFill>
          <a:ln w="19050">
            <a:solidFill>
              <a:srgbClr val="732009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/>
            <a:endParaRPr lang="zh-CN" altLang="en-US">
              <a:latin typeface="Cambria" panose="02040503050406030204" pitchFamily="18" charset="0"/>
              <a:ea typeface="黑体" panose="02010600030101010101" pitchFamily="2" charset="-122"/>
            </a:endParaRPr>
          </a:p>
        </p:txBody>
      </p:sp>
      <p:sp>
        <p:nvSpPr>
          <p:cNvPr id="23573" name="燕尾形 29"/>
          <p:cNvSpPr/>
          <p:nvPr/>
        </p:nvSpPr>
        <p:spPr>
          <a:xfrm rot="16200000">
            <a:off x="4279900" y="5667375"/>
            <a:ext cx="482600" cy="184150"/>
          </a:xfrm>
          <a:prstGeom prst="chevron">
            <a:avLst>
              <a:gd name="adj" fmla="val 49999"/>
            </a:avLst>
          </a:prstGeom>
          <a:solidFill>
            <a:srgbClr val="EDB35D"/>
          </a:solidFill>
          <a:ln w="19050">
            <a:solidFill>
              <a:srgbClr val="732009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/>
            <a:endParaRPr lang="zh-CN" altLang="en-US">
              <a:latin typeface="Cambria" panose="02040503050406030204" pitchFamily="18" charset="0"/>
              <a:ea typeface="黑体" panose="02010600030101010101" pitchFamily="2" charset="-122"/>
            </a:endParaRPr>
          </a:p>
        </p:txBody>
      </p:sp>
      <p:sp>
        <p:nvSpPr>
          <p:cNvPr id="23574" name="燕尾形 31"/>
          <p:cNvSpPr/>
          <p:nvPr/>
        </p:nvSpPr>
        <p:spPr>
          <a:xfrm rot="13080000">
            <a:off x="4616450" y="5553075"/>
            <a:ext cx="484188" cy="180975"/>
          </a:xfrm>
          <a:prstGeom prst="chevron">
            <a:avLst>
              <a:gd name="adj" fmla="val 50004"/>
            </a:avLst>
          </a:prstGeom>
          <a:solidFill>
            <a:srgbClr val="EDB35D"/>
          </a:solidFill>
          <a:ln w="19050">
            <a:solidFill>
              <a:srgbClr val="732009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/>
            <a:endParaRPr lang="zh-CN" altLang="en-US">
              <a:latin typeface="Cambria" panose="02040503050406030204" pitchFamily="18" charset="0"/>
              <a:ea typeface="黑体" panose="02010600030101010101" pitchFamily="2" charset="-122"/>
            </a:endParaRPr>
          </a:p>
        </p:txBody>
      </p:sp>
      <p:sp>
        <p:nvSpPr>
          <p:cNvPr id="23575" name="燕尾形 32"/>
          <p:cNvSpPr/>
          <p:nvPr/>
        </p:nvSpPr>
        <p:spPr>
          <a:xfrm rot="2520000">
            <a:off x="4019550" y="4957763"/>
            <a:ext cx="482600" cy="180975"/>
          </a:xfrm>
          <a:prstGeom prst="chevron">
            <a:avLst>
              <a:gd name="adj" fmla="val 50000"/>
            </a:avLst>
          </a:prstGeom>
          <a:solidFill>
            <a:srgbClr val="EDB35D"/>
          </a:solidFill>
          <a:ln w="19050">
            <a:solidFill>
              <a:srgbClr val="732009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/>
            <a:endParaRPr lang="zh-CN" altLang="en-US">
              <a:latin typeface="Cambria" panose="02040503050406030204" pitchFamily="18" charset="0"/>
              <a:ea typeface="黑体" panose="02010600030101010101" pitchFamily="2" charset="-122"/>
            </a:endParaRPr>
          </a:p>
        </p:txBody>
      </p:sp>
      <p:sp>
        <p:nvSpPr>
          <p:cNvPr id="23576" name="燕尾形 33"/>
          <p:cNvSpPr/>
          <p:nvPr/>
        </p:nvSpPr>
        <p:spPr>
          <a:xfrm>
            <a:off x="3875088" y="5268913"/>
            <a:ext cx="482600" cy="180975"/>
          </a:xfrm>
          <a:prstGeom prst="chevron">
            <a:avLst>
              <a:gd name="adj" fmla="val 50000"/>
            </a:avLst>
          </a:prstGeom>
          <a:solidFill>
            <a:srgbClr val="EDB35D"/>
          </a:solidFill>
          <a:ln w="19050">
            <a:solidFill>
              <a:srgbClr val="732009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/>
            <a:endParaRPr lang="zh-CN" altLang="en-US">
              <a:latin typeface="Cambria" panose="02040503050406030204" pitchFamily="18" charset="0"/>
              <a:ea typeface="黑体" panose="02010600030101010101" pitchFamily="2" charset="-122"/>
            </a:endParaRPr>
          </a:p>
        </p:txBody>
      </p:sp>
      <p:sp>
        <p:nvSpPr>
          <p:cNvPr id="23577" name="燕尾形 34"/>
          <p:cNvSpPr/>
          <p:nvPr/>
        </p:nvSpPr>
        <p:spPr>
          <a:xfrm rot="19080000">
            <a:off x="3954463" y="5580063"/>
            <a:ext cx="482600" cy="180975"/>
          </a:xfrm>
          <a:prstGeom prst="chevron">
            <a:avLst>
              <a:gd name="adj" fmla="val 50000"/>
            </a:avLst>
          </a:prstGeom>
          <a:solidFill>
            <a:srgbClr val="EDB35D"/>
          </a:solidFill>
          <a:ln w="19050">
            <a:solidFill>
              <a:srgbClr val="732009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/>
            <a:endParaRPr lang="zh-CN" altLang="en-US">
              <a:latin typeface="Cambria" panose="02040503050406030204" pitchFamily="18" charset="0"/>
              <a:ea typeface="黑体" panose="02010600030101010101" pitchFamily="2" charset="-122"/>
            </a:endParaRPr>
          </a:p>
        </p:txBody>
      </p:sp>
      <p:sp>
        <p:nvSpPr>
          <p:cNvPr id="23578" name="流程图: 联系 35"/>
          <p:cNvSpPr/>
          <p:nvPr/>
        </p:nvSpPr>
        <p:spPr>
          <a:xfrm>
            <a:off x="4449763" y="5299075"/>
            <a:ext cx="122237" cy="122238"/>
          </a:xfrm>
          <a:prstGeom prst="flowChartConnector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/>
            <a:endParaRPr lang="zh-CN" altLang="en-US">
              <a:solidFill>
                <a:srgbClr val="FFFFFF"/>
              </a:solidFill>
              <a:latin typeface="Cambria" panose="02040503050406030204" pitchFamily="18" charset="0"/>
              <a:ea typeface="黑体" panose="02010600030101010101" pitchFamily="2" charset="-122"/>
            </a:endParaRPr>
          </a:p>
        </p:txBody>
      </p:sp>
      <p:sp>
        <p:nvSpPr>
          <p:cNvPr id="23579" name="TextBox 27"/>
          <p:cNvSpPr/>
          <p:nvPr/>
        </p:nvSpPr>
        <p:spPr>
          <a:xfrm>
            <a:off x="7929563" y="1784350"/>
            <a:ext cx="862012" cy="2859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>
            <a:sp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4400" b="1">
                <a:solidFill>
                  <a:srgbClr val="7030A0"/>
                </a:solidFill>
                <a:ea typeface="楷体_GB2312" panose="02010609030101010101" charset="-122"/>
              </a:rPr>
              <a:t>传统式地毯</a:t>
            </a:r>
            <a:endParaRPr lang="zh-CN" altLang="en-US" sz="4400" b="1">
              <a:solidFill>
                <a:srgbClr val="7030A0"/>
              </a:solidFill>
              <a:ea typeface="楷体_GB2312" panose="0201060903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5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5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35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35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35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35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35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3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3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500"/>
                            </p:stCondLst>
                            <p:childTnLst>
                              <p:par>
                                <p:cTn id="7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35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35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000"/>
                            </p:stCondLst>
                            <p:childTnLst>
                              <p:par>
                                <p:cTn id="7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35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35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85" dur="8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e68230 [5]"/>
                                          </p:val>
                                        </p:tav>
                                        <p:tav tm="50000">
                                          <p:val>
                                            <p:strVal val="#942408 [6]"/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6" dur="8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e68230 [5]"/>
                                          </p:val>
                                        </p:tav>
                                        <p:tav tm="50000">
                                          <p:val>
                                            <p:strVal val="#942408 [6]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8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112" dur="80" fill="hold"/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e68230 [5]"/>
                                          </p:val>
                                        </p:tav>
                                        <p:tav tm="50000">
                                          <p:val>
                                            <p:strVal val="#942408 [6]"/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3" dur="80" fill="hold"/>
                                        <p:tgtEl>
                                          <p:spTgt spid="235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e68230 [5]"/>
                                          </p:val>
                                        </p:tav>
                                        <p:tav tm="50000">
                                          <p:val>
                                            <p:strVal val="#942408 [6]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80" fill="hold"/>
                                        <p:tgtEl>
                                          <p:spTgt spid="235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9" dur="500"/>
                                        <p:tgtEl>
                                          <p:spTgt spid="23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124" dur="80" fill="hold"/>
                                        <p:tgtEl>
                                          <p:spTgt spid="235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e68230 [5]"/>
                                          </p:val>
                                        </p:tav>
                                        <p:tav tm="50000">
                                          <p:val>
                                            <p:strVal val="#942408 [6]"/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5" dur="80" fill="hold"/>
                                        <p:tgtEl>
                                          <p:spTgt spid="235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e68230 [5]"/>
                                          </p:val>
                                        </p:tav>
                                        <p:tav tm="50000">
                                          <p:val>
                                            <p:strVal val="#942408 [6]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6" dur="80" fill="hold"/>
                                        <p:tgtEl>
                                          <p:spTgt spid="235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131" dur="80" fill="hold"/>
                                        <p:tgtEl>
                                          <p:spTgt spid="2357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e68230 [5]"/>
                                          </p:val>
                                        </p:tav>
                                        <p:tav tm="50000">
                                          <p:val>
                                            <p:strVal val="#942408 [6]"/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2" dur="80" fill="hold"/>
                                        <p:tgtEl>
                                          <p:spTgt spid="2357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e68230 [5]"/>
                                          </p:val>
                                        </p:tav>
                                        <p:tav tm="50000">
                                          <p:val>
                                            <p:strVal val="#942408 [6]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3" dur="80" fill="hold"/>
                                        <p:tgtEl>
                                          <p:spTgt spid="2357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/>
      <p:bldP spid="23557" grpId="0"/>
      <p:bldP spid="23560" grpId="0"/>
      <p:bldP spid="23561" grpId="0"/>
      <p:bldP spid="23562" grpId="0"/>
      <p:bldP spid="23563" grpId="0"/>
      <p:bldP spid="23567" grpId="0"/>
      <p:bldP spid="23568" grpId="0"/>
      <p:bldP spid="23569" grpId="0"/>
      <p:bldP spid="23570" grpId="0"/>
      <p:bldP spid="23571" grpId="0"/>
      <p:bldP spid="23572" grpId="0"/>
      <p:bldP spid="23573" grpId="0"/>
      <p:bldP spid="23574" grpId="0"/>
      <p:bldP spid="23575" grpId="0"/>
      <p:bldP spid="23576" grpId="0"/>
      <p:bldP spid="23577" grpId="0"/>
      <p:bldP spid="23578" grpId="0"/>
      <p:bldP spid="2357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6" descr="C:\Users\hbgydxfx10\Desktop\ppt22981_副本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4579" name="内容占位符 3"/>
          <p:cNvSpPr/>
          <p:nvPr/>
        </p:nvSpPr>
        <p:spPr>
          <a:xfrm>
            <a:off x="500063" y="873125"/>
            <a:ext cx="7488237" cy="936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5pPr>
          </a:lstStyle>
          <a:p>
            <a:pPr marL="0" lvl="0" indent="0" algn="l" eaLnBrk="1" hangingPunct="1"/>
            <a:r>
              <a:rPr lang="zh-CN" altLang="en-US" sz="3600" b="1">
                <a:solidFill>
                  <a:srgbClr val="730073"/>
                </a:solidFill>
              </a:rPr>
              <a:t>人民大会堂内部会厅地毯效果图</a:t>
            </a:r>
            <a:endParaRPr lang="zh-CN" altLang="en-US" sz="3600" b="1">
              <a:solidFill>
                <a:srgbClr val="730073"/>
              </a:solidFill>
            </a:endParaRPr>
          </a:p>
        </p:txBody>
      </p:sp>
      <p:pic>
        <p:nvPicPr>
          <p:cNvPr id="24580" name="Picture 2" descr="C:\Users\hbgydxfx10\Desktop\花地毯\花地毯资源\花地毯（1）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1428750"/>
            <a:ext cx="6496050" cy="48720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6" descr="C:\Users\hbgydxfx10\Desktop\ppt22981_副本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5603" name="Picture 5" descr="c:\users\zhenshi\appdata\roaming\360se6\USERDA~1\Temp\DC5F5D~1.JPG"/>
          <p:cNvPicPr>
            <a:picLocks noChangeAspect="1"/>
          </p:cNvPicPr>
          <p:nvPr/>
        </p:nvPicPr>
        <p:blipFill>
          <a:blip r:embed="rId2"/>
          <a:srcRect l="4198" t="20491" r="3359" b="16271"/>
          <a:stretch>
            <a:fillRect/>
          </a:stretch>
        </p:blipFill>
        <p:spPr>
          <a:xfrm>
            <a:off x="439738" y="2649538"/>
            <a:ext cx="2322512" cy="15890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5604" name="Picture 4" descr="200971515404318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0438" y="4552950"/>
            <a:ext cx="2092325" cy="15541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5605" name="Picture 4" descr="u=172784976,566651116&amp;fm=21&amp;gp=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6500" y="1127125"/>
            <a:ext cx="2511425" cy="19446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5606" name="矩形 6"/>
          <p:cNvSpPr/>
          <p:nvPr/>
        </p:nvSpPr>
        <p:spPr>
          <a:xfrm>
            <a:off x="374650" y="1127125"/>
            <a:ext cx="2125663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5pPr>
          </a:lstStyle>
          <a:p>
            <a:pPr marL="0" lvl="0" indent="0" algn="l" eaLnBrk="1" hangingPunct="1"/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现代地毯</a:t>
            </a:r>
            <a:endParaRPr lang="zh-CN" altLang="en-US" sz="32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5607" name="Picture 23" descr="c:\users\zhenshi\appdata\roaming\360se6\USERDA~1\Temp\U_1470~1.JPG"/>
          <p:cNvPicPr>
            <a:picLocks noChangeAspect="1"/>
          </p:cNvPicPr>
          <p:nvPr/>
        </p:nvPicPr>
        <p:blipFill>
          <a:blip r:embed="rId5"/>
          <a:srcRect l="11124" t="19306" r="12175" b="16860"/>
          <a:stretch>
            <a:fillRect/>
          </a:stretch>
        </p:blipFill>
        <p:spPr>
          <a:xfrm>
            <a:off x="6110288" y="3871913"/>
            <a:ext cx="2687637" cy="22352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5608" name="Picture 3" descr="G:\课件 教案全 淘宝\美术人教版1年级下\3\小草莓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4650" y="4429125"/>
            <a:ext cx="2301875" cy="17256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5609" name="Picture 8" descr="c:\users\zhenshi\appdata\roaming\360se6\USERDA~1\Temp\634670~1.JPG"/>
          <p:cNvPicPr>
            <a:picLocks noChangeAspect="1"/>
          </p:cNvPicPr>
          <p:nvPr/>
        </p:nvPicPr>
        <p:blipFill>
          <a:blip r:embed="rId7"/>
          <a:srcRect l="6233" t="17259" b="21527"/>
          <a:stretch>
            <a:fillRect/>
          </a:stretch>
        </p:blipFill>
        <p:spPr>
          <a:xfrm>
            <a:off x="3214688" y="2649538"/>
            <a:ext cx="2895600" cy="17795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5610" name="Picture 21" descr="c:\users\zhenshi\appdata\roaming\360se6\USERDA~1\Temp\6180HM~1.JPE"/>
          <p:cNvPicPr>
            <a:picLocks noChangeAspect="1"/>
          </p:cNvPicPr>
          <p:nvPr/>
        </p:nvPicPr>
        <p:blipFill>
          <a:blip r:embed="rId8"/>
          <a:srcRect t="16632" b="19171"/>
          <a:stretch>
            <a:fillRect/>
          </a:stretch>
        </p:blipFill>
        <p:spPr>
          <a:xfrm>
            <a:off x="2762250" y="1047750"/>
            <a:ext cx="2830513" cy="16017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ctrTitle"/>
          </p:nvPr>
        </p:nvSpPr>
        <p:spPr bwMode="auto">
          <a:xfrm>
            <a:off x="511175" y="344488"/>
            <a:ext cx="7772400" cy="1470025"/>
          </a:xfrm>
          <a:prstGeom prst="rect">
            <a:avLst/>
          </a:prstGeom>
          <a:noFill/>
          <a:ln w="9525" cmpd="sng">
            <a:noFill/>
            <a:prstDash val="solid"/>
            <a:miter lim="800000"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wrap="square" lIns="91440" tIns="45720" rIns="91440" bIns="45720" numCol="1" rtlCol="0" anchor="b" anchorCtr="0" compatLnSpc="1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b="1" i="0" u="none" strike="noStrike" kern="10" cap="none" spc="0" normalizeH="0" baseline="0" noProof="0" smtClean="0">
                <a:ln w="12700">
                  <a:solidFill>
                    <a:srgbClr val="000099"/>
                  </a:solidFill>
                  <a:round/>
                </a:ln>
                <a:solidFill>
                  <a:srgbClr val="33CCFF"/>
                </a:solidFill>
                <a:effectLst>
                  <a:outerShdw dist="107763" dir="18900000" algn="ctr" rotWithShape="0">
                    <a:srgbClr val="000099"/>
                  </a:outerShdw>
                </a:effectLst>
                <a:uLnTx/>
                <a:uFillTx/>
                <a:latin typeface="宋体" panose="02010600030101010101" pitchFamily="2" charset="-122"/>
                <a:ea typeface="+mj-ea"/>
                <a:cs typeface="+mj-cs"/>
              </a:rPr>
              <a:t>小地毯绘画要求</a:t>
            </a:r>
            <a:endParaRPr kumimoji="0" lang="en-US" altLang="zh-CN" sz="66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>
                <a:outerShdw blurRad="63500" sx="102000" sy="102000" algn="ctr" rotWithShape="0">
                  <a:srgbClr val="FFFFFF">
                    <a:alpha val="40000"/>
                  </a:srgbClr>
                </a:outerShdw>
              </a:effectLst>
              <a:uLnTx/>
              <a:uFillTx/>
              <a:latin typeface="+mj-lt"/>
              <a:ea typeface="黑体" panose="02010600030101010101" pitchFamily="2" charset="-122"/>
              <a:cs typeface="+mj-cs"/>
            </a:endParaRPr>
          </a:p>
        </p:txBody>
      </p:sp>
      <p:sp>
        <p:nvSpPr>
          <p:cNvPr id="26627" name="矩形 3"/>
          <p:cNvSpPr/>
          <p:nvPr/>
        </p:nvSpPr>
        <p:spPr>
          <a:xfrm rot="240000">
            <a:off x="3382963" y="3228975"/>
            <a:ext cx="4694237" cy="22272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5pPr>
          </a:lstStyle>
          <a:p>
            <a:pPr marL="0" lvl="0" indent="0" algn="l" eaLnBrk="1" hangingPunct="1"/>
            <a:r>
              <a:rPr lang="en-US" altLang="zh-CN" sz="2800" b="1" i="1">
                <a:latin typeface="楷体_GB2312" panose="02010609030101010101" charset="-122"/>
                <a:ea typeface="楷体_GB2312" panose="02010609030101010101" charset="-122"/>
              </a:rPr>
              <a:t>1</a:t>
            </a:r>
            <a:r>
              <a:rPr lang="zh-CN" altLang="en-US" sz="2800" b="1" i="1">
                <a:latin typeface="楷体_GB2312" panose="02010609030101010101" charset="-122"/>
                <a:ea typeface="楷体_GB2312" panose="02010609030101010101" charset="-122"/>
              </a:rPr>
              <a:t>、</a:t>
            </a:r>
            <a:r>
              <a:rPr lang="zh-CN" altLang="en-US" sz="2800" b="1" i="1" u="sng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图案</a:t>
            </a:r>
            <a:r>
              <a:rPr lang="zh-CN" altLang="en-US" sz="2800" b="1" i="1">
                <a:latin typeface="楷体_GB2312" panose="02010609030101010101" charset="-122"/>
                <a:ea typeface="楷体_GB2312" panose="02010609030101010101" charset="-122"/>
              </a:rPr>
              <a:t>设计具有重复美或对称的美。</a:t>
            </a:r>
            <a:endParaRPr lang="en-US" altLang="zh-CN" sz="2800" b="1" i="1">
              <a:latin typeface="楷体_GB2312" panose="02010609030101010101" charset="-122"/>
              <a:ea typeface="楷体_GB2312" panose="02010609030101010101" charset="-122"/>
            </a:endParaRPr>
          </a:p>
          <a:p>
            <a:pPr marL="0" lvl="0" indent="0" algn="l" eaLnBrk="1" hangingPunct="1"/>
            <a:r>
              <a:rPr lang="en-US" altLang="zh-CN" sz="2800" b="1" i="1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</a:rPr>
              <a:t>2</a:t>
            </a:r>
            <a:r>
              <a:rPr lang="zh-CN" altLang="en-US" sz="2800" b="1" i="1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</a:rPr>
              <a:t>、</a:t>
            </a:r>
            <a:r>
              <a:rPr lang="zh-CN" altLang="en-US" sz="2800" b="1" i="1" u="sng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色彩</a:t>
            </a:r>
            <a:r>
              <a:rPr lang="zh-CN" altLang="en-US" sz="2800" b="1" i="1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</a:rPr>
              <a:t>鲜艳。</a:t>
            </a:r>
            <a:endParaRPr lang="zh-CN" altLang="en-US" sz="2800" b="1" i="1">
              <a:solidFill>
                <a:srgbClr val="000000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pPr marL="0" lvl="0" indent="0" algn="l" eaLnBrk="1" hangingPunct="1"/>
            <a:r>
              <a:rPr lang="en-US" altLang="zh-CN" sz="2800" b="1" i="1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</a:rPr>
              <a:t>3</a:t>
            </a:r>
            <a:r>
              <a:rPr lang="zh-CN" altLang="en-US" sz="2800" b="1" i="1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</a:rPr>
              <a:t>、利用团结的力量完成一块大的</a:t>
            </a:r>
            <a:r>
              <a:rPr lang="zh-CN" altLang="en-US" sz="2800" b="1" i="1">
                <a:solidFill>
                  <a:srgbClr val="000000"/>
                </a:solidFill>
                <a:latin typeface="楷体" pitchFamily="49" charset="-122"/>
                <a:ea typeface="楷体_GB2312" panose="02010609030101010101" charset="-122"/>
              </a:rPr>
              <a:t>“</a:t>
            </a:r>
            <a:r>
              <a:rPr lang="zh-CN" altLang="en-US" sz="2800" b="1" i="1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</a:rPr>
              <a:t>花地毯</a:t>
            </a:r>
            <a:r>
              <a:rPr lang="zh-CN" altLang="en-US" sz="2800" b="1" i="1">
                <a:solidFill>
                  <a:srgbClr val="000000"/>
                </a:solidFill>
                <a:latin typeface="楷体" pitchFamily="49" charset="-122"/>
                <a:ea typeface="楷体_GB2312" panose="02010609030101010101" charset="-122"/>
              </a:rPr>
              <a:t>”</a:t>
            </a:r>
            <a:r>
              <a:rPr lang="zh-CN" altLang="en-US" sz="2800" b="1" i="1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</a:rPr>
              <a:t>。</a:t>
            </a:r>
            <a:endParaRPr lang="zh-CN" altLang="en-US" sz="2800" b="1" i="1">
              <a:solidFill>
                <a:srgbClr val="00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26628" name="Picture 4" descr="H:\花地毯\u=3537048437,1898068939&amp;fm=27&amp;gp=0_副本.jpg">
            <a:hlinkClick r:id="rId1" action="ppaction://hlinkpres?slideindex=1&amp;slidetitle=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460000">
            <a:off x="1290638" y="3892550"/>
            <a:ext cx="1309687" cy="22891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7" dur="8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e68230 [5]"/>
                                          </p:val>
                                        </p:tav>
                                        <p:tav tm="50000">
                                          <p:val>
                                            <p:strVal val="#942408 [6]"/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e68230 [5]"/>
                                          </p:val>
                                        </p:tav>
                                        <p:tav tm="50000">
                                          <p:val>
                                            <p:strVal val="#942408 [6]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19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13" dur="8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e68230 [5]"/>
                                          </p:val>
                                        </p:tav>
                                        <p:tav tm="50000">
                                          <p:val>
                                            <p:strVal val="#942408 [6]"/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e68230 [5]"/>
                                          </p:val>
                                        </p:tav>
                                        <p:tav tm="50000">
                                          <p:val>
                                            <p:strVal val="#942408 [6]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39"/>
                            </p:stCondLst>
                            <p:childTnLst>
                              <p:par>
                                <p:cTn id="1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19" dur="8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e68230 [5]"/>
                                          </p:val>
                                        </p:tav>
                                        <p:tav tm="50000">
                                          <p:val>
                                            <p:strVal val="#942408 [6]"/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e68230 [5]"/>
                                          </p:val>
                                        </p:tav>
                                        <p:tav tm="50000">
                                          <p:val>
                                            <p:strVal val="#942408 [6]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7" descr="C:\Users\hbgydxfx10\Desktop\ppt22981_副本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71438"/>
            <a:ext cx="9144000" cy="68580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7651" name="Picture 2" descr="G:\花地毯\104221x788n4zmkc6s8ks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5938" y="928688"/>
            <a:ext cx="5678487" cy="35782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7652" name="矩形 3"/>
          <p:cNvSpPr/>
          <p:nvPr/>
        </p:nvSpPr>
        <p:spPr>
          <a:xfrm>
            <a:off x="3286115" y="4891642"/>
            <a:ext cx="2571768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all" spc="0" normalizeH="0" baseline="0" noProof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谢谢大家</a:t>
            </a:r>
            <a:endParaRPr kumimoji="0" lang="zh-CN" altLang="en-US" sz="4400" b="1" i="0" u="none" strike="noStrike" kern="1200" cap="all" spc="0" normalizeH="0" baseline="0" noProof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7" descr="C:\Users\hbgydxfx10\Desktop\u=2920256706,2882086082&amp;fm=27&amp;gp=0.jpg"/>
          <p:cNvPicPr>
            <a:picLocks noChangeAspect="1"/>
          </p:cNvPicPr>
          <p:nvPr/>
        </p:nvPicPr>
        <p:blipFill>
          <a:blip r:embed="rId1">
            <a:lum bright="10000" contrast="4000"/>
          </a:blip>
          <a:stretch>
            <a:fillRect/>
          </a:stretch>
        </p:blipFill>
        <p:spPr>
          <a:xfrm rot="360000">
            <a:off x="2900363" y="2525713"/>
            <a:ext cx="5624512" cy="37734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5363" name="Rectangle 5"/>
          <p:cNvSpPr>
            <a:spLocks noGrp="1" noChangeArrowheads="1"/>
          </p:cNvSpPr>
          <p:nvPr>
            <p:ph type="ctrTitle"/>
          </p:nvPr>
        </p:nvSpPr>
        <p:spPr>
          <a:xfrm rot="360000">
            <a:off x="3560763" y="4125913"/>
            <a:ext cx="4391025" cy="90805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marL="0" indent="0" algn="ctr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800" b="0" i="0" u="none" baseline="0">
                <a:solidFill>
                  <a:srgbClr val="262626"/>
                </a:solidFill>
                <a:effectLst/>
                <a:latin typeface="Cambria" panose="02040503050406030204" pitchFamily="18" charset="0"/>
                <a:ea typeface="宋体" panose="02010600030101010101" pitchFamily="2" charset="-122"/>
              </a:defRPr>
            </a:lvl1pPr>
          </a:lstStyle>
          <a:p>
            <a:pPr marL="0" marR="0" lvl="0" indent="0"/>
            <a:r>
              <a:rPr lang="zh-CN" altLang="en-US" sz="4800" spc="0">
                <a:solidFill>
                  <a:srgbClr val="0001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花 地 毯</a:t>
            </a:r>
            <a:br>
              <a:rPr lang="zh-CN" altLang="en-US" sz="4800" spc="0">
                <a:solidFill>
                  <a:srgbClr val="0001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2000" spc="0">
                <a:solidFill>
                  <a:srgbClr val="0001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北安中学  陈亮</a:t>
            </a:r>
            <a:endParaRPr lang="zh-CN" altLang="en-US" sz="2000" spc="0">
              <a:solidFill>
                <a:srgbClr val="0001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364" name="副标题 3"/>
          <p:cNvSpPr>
            <a:spLocks noGrp="1"/>
          </p:cNvSpPr>
          <p:nvPr>
            <p:ph type="subTitle" idx="1"/>
          </p:nvPr>
        </p:nvSpPr>
        <p:spPr>
          <a:xfrm rot="360000">
            <a:off x="3398838" y="3606800"/>
            <a:ext cx="4837112" cy="1039813"/>
          </a:xfrm>
          <a:noFill/>
          <a:ln>
            <a:miter lim="800000"/>
          </a:ln>
        </p:spPr>
        <p:txBody>
          <a:bodyPr vert="horz" wrap="square" lIns="91440" tIns="45720" rIns="91440" bIns="45720" anchor="t" anchorCtr="0"/>
          <a:lstStyle>
            <a:lvl1pPr marL="0" indent="0" algn="ctr" defTabSz="4572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5000"/>
              <a:buFont typeface="Rage Italic" pitchFamily="66" charset="0"/>
              <a:buNone/>
              <a:defRPr kumimoji="0" lang="zh-CN" altLang="en-US" sz="2400" b="0" i="0" u="none" baseline="0">
                <a:solidFill>
                  <a:srgbClr val="404040"/>
                </a:solidFill>
                <a:effectLst/>
                <a:latin typeface="Cambria" panose="02040503050406030204" pitchFamily="18" charset="0"/>
                <a:ea typeface="黑体" panose="02010600030101010101" pitchFamily="2" charset="-122"/>
              </a:defRPr>
            </a:lvl1pPr>
            <a:lvl2pPr marL="328295" indent="0" algn="ctr" defTabSz="4572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5000"/>
              <a:buFont typeface="Rage Italic" pitchFamily="66" charset="0"/>
              <a:buNone/>
              <a:defRPr kumimoji="0" lang="zh-CN" altLang="en-US" sz="2200" b="0" i="0" u="none" baseline="0">
                <a:solidFill>
                  <a:srgbClr val="404040"/>
                </a:solidFill>
                <a:effectLst/>
                <a:latin typeface="Cambria" panose="02040503050406030204" pitchFamily="18" charset="0"/>
                <a:ea typeface="黑体" panose="02010600030101010101" pitchFamily="2" charset="-122"/>
              </a:defRPr>
            </a:lvl2pPr>
            <a:lvl3pPr marL="639445" indent="0" algn="ctr" defTabSz="4572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5000"/>
              <a:buFont typeface="Rage Italic" pitchFamily="66" charset="0"/>
              <a:buNone/>
              <a:defRPr kumimoji="0" lang="zh-CN" altLang="en-US" sz="2000" b="0" i="0" u="none" baseline="0">
                <a:solidFill>
                  <a:srgbClr val="404040"/>
                </a:solidFill>
                <a:effectLst/>
                <a:latin typeface="Cambria" panose="02040503050406030204" pitchFamily="18" charset="0"/>
                <a:ea typeface="黑体" panose="02010600030101010101" pitchFamily="2" charset="-122"/>
              </a:defRPr>
            </a:lvl3pPr>
            <a:lvl4pPr marL="914400" indent="0" algn="ctr" defTabSz="4572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5000"/>
              <a:buFont typeface="Rage Italic" pitchFamily="66" charset="0"/>
              <a:buNone/>
              <a:defRPr kumimoji="0" lang="zh-CN" altLang="en-US" sz="1600" b="0" i="0" u="none" baseline="0">
                <a:solidFill>
                  <a:srgbClr val="404040"/>
                </a:solidFill>
                <a:effectLst/>
                <a:latin typeface="Cambria" panose="02040503050406030204" pitchFamily="18" charset="0"/>
                <a:ea typeface="黑体" panose="02010600030101010101" pitchFamily="2" charset="-122"/>
              </a:defRPr>
            </a:lvl4pPr>
            <a:lvl5pPr marL="1233805" indent="0" algn="ctr" defTabSz="4572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5000"/>
              <a:buFont typeface="Rage Italic" pitchFamily="66" charset="0"/>
              <a:buNone/>
              <a:defRPr kumimoji="0" lang="zh-CN" altLang="en-US" sz="1400" b="0" i="0" u="none" baseline="0">
                <a:solidFill>
                  <a:srgbClr val="404040"/>
                </a:solidFill>
                <a:effectLst/>
                <a:latin typeface="Cambria" panose="02040503050406030204" pitchFamily="18" charset="0"/>
                <a:ea typeface="黑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1800" b="1">
                <a:solidFill>
                  <a:srgbClr val="000000"/>
                </a:solidFill>
              </a:rPr>
              <a:t>人教版小学美术一年级下册</a:t>
            </a:r>
            <a:endParaRPr lang="zh-CN" altLang="en-US" sz="1800" b="1">
              <a:solidFill>
                <a:srgbClr val="000100"/>
              </a:solidFill>
            </a:endParaRPr>
          </a:p>
          <a:p>
            <a:pPr marL="0" lvl="0" indent="0"/>
            <a:endParaRPr lang="zh-CN" altLang="en-US" sz="1800">
              <a:solidFill>
                <a:srgbClr val="000100"/>
              </a:solidFill>
            </a:endParaRPr>
          </a:p>
        </p:txBody>
      </p:sp>
      <p:pic>
        <p:nvPicPr>
          <p:cNvPr id="15365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226800" y="11658600"/>
            <a:ext cx="317500" cy="2413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9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9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9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9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标题 1"/>
          <p:cNvSpPr>
            <a:spLocks noGrp="1"/>
          </p:cNvSpPr>
          <p:nvPr>
            <p:ph type="title"/>
          </p:nvPr>
        </p:nvSpPr>
        <p:spPr>
          <a:xfrm>
            <a:off x="550863" y="436563"/>
            <a:ext cx="8042275" cy="1443037"/>
          </a:xfrm>
          <a:noFill/>
          <a:ln>
            <a:miter lim="800000"/>
          </a:ln>
        </p:spPr>
        <p:txBody>
          <a:bodyPr vert="horz" wrap="square" lIns="91440" tIns="45720" rIns="91440" bIns="45720" anchor="ctr" anchorCtr="0"/>
          <a:lstStyle>
            <a:lvl1pPr marL="0" indent="0" algn="ctr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800" b="0" i="0" u="none" kern="1200" baseline="0">
                <a:solidFill>
                  <a:srgbClr val="262626"/>
                </a:solidFill>
                <a:latin typeface="Cambria" panose="02040503050406030204" pitchFamily="18" charset="0"/>
                <a:ea typeface="宋体" panose="02010600030101010101" pitchFamily="2" charset="-122"/>
                <a:cs typeface="+mj-cs"/>
              </a:defRPr>
            </a:lvl1pPr>
          </a:lstStyle>
          <a:p/>
        </p:txBody>
      </p:sp>
      <p:sp>
        <p:nvSpPr>
          <p:cNvPr id="16387" name="内容占位符 2"/>
          <p:cNvSpPr>
            <a:spLocks noGrp="1"/>
          </p:cNvSpPr>
          <p:nvPr>
            <p:ph idx="1"/>
          </p:nvPr>
        </p:nvSpPr>
        <p:spPr>
          <a:xfrm>
            <a:off x="838200" y="2038350"/>
            <a:ext cx="7467600" cy="3951288"/>
          </a:xfrm>
          <a:noFill/>
          <a:ln>
            <a:miter lim="800000"/>
          </a:ln>
        </p:spPr>
        <p:txBody>
          <a:bodyPr vert="horz" wrap="square" lIns="91440" tIns="45720" rIns="91440" bIns="45720" anchor="t" anchorCtr="0"/>
          <a:lstStyle>
            <a:lvl1pPr marL="228600" indent="-228600" algn="l" defTabSz="4572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5000"/>
              <a:buFont typeface="Rage Italic" pitchFamily="66" charset="0"/>
              <a:buChar char="0"/>
              <a:defRPr kumimoji="0" lang="zh-CN" altLang="en-US" sz="2400" b="0" i="0" u="none" kern="1200" baseline="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557530" indent="-228600" algn="l" defTabSz="4572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5000"/>
              <a:buFont typeface="Rage Italic" pitchFamily="66" charset="0"/>
              <a:buChar char="0"/>
              <a:defRPr kumimoji="0" lang="zh-CN" altLang="en-US" sz="2200" b="0" i="0" u="none" kern="1200" baseline="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822325" indent="-182880" algn="l" defTabSz="4572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5000"/>
              <a:buFont typeface="Rage Italic" pitchFamily="66" charset="0"/>
              <a:buChar char="0"/>
              <a:defRPr kumimoji="0" lang="zh-CN" altLang="en-US" sz="2000" b="0" i="0" u="none" kern="1200" baseline="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4572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5000"/>
              <a:buFont typeface="Rage Italic" pitchFamily="66" charset="0"/>
              <a:buChar char="0"/>
              <a:defRPr kumimoji="0" lang="zh-CN" altLang="en-US" sz="1600" b="0" i="0" u="none" kern="1200" baseline="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1416050" indent="-182880" algn="l" defTabSz="4572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5000"/>
              <a:buFont typeface="Rage Italic" pitchFamily="66" charset="0"/>
              <a:buChar char="0"/>
              <a:defRPr kumimoji="0" lang="zh-CN" altLang="en-US" sz="1400" b="0" i="0" u="none" kern="1200" baseline="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  <a:lvl6pPr marL="164592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lang="zh-CN" altLang="en-US"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lang="zh-CN" altLang="en-US"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19456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lang="zh-CN" altLang="en-US"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46888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lang="zh-CN" altLang="en-US"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/>
          </a:p>
        </p:txBody>
      </p:sp>
      <p:pic>
        <p:nvPicPr>
          <p:cNvPr id="16388" name="Picture 2" descr="C:\Users\hbgydxfx10\Desktop\ppt22981_副本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6389" name="Picture 7" descr="C:\Users\hbgydxfx10\Desktop\u=239873845,989924964&amp;fm=27&amp;gp=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825" y="1500188"/>
            <a:ext cx="4213225" cy="42354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6390" name="Picture 2" descr="c:\users\zhenshi\appdata\roaming\360se6\USERDA~1\Temp\201112~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5663" y="1500188"/>
            <a:ext cx="4227512" cy="42354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/>
          <p:cNvSpPr>
            <a:spLocks noGrp="1"/>
          </p:cNvSpPr>
          <p:nvPr>
            <p:ph type="title"/>
          </p:nvPr>
        </p:nvSpPr>
        <p:spPr>
          <a:xfrm>
            <a:off x="550863" y="436563"/>
            <a:ext cx="8042275" cy="1443037"/>
          </a:xfrm>
          <a:noFill/>
          <a:ln>
            <a:miter lim="800000"/>
          </a:ln>
        </p:spPr>
        <p:txBody>
          <a:bodyPr vert="horz" wrap="square" lIns="91440" tIns="45720" rIns="91440" bIns="45720" anchor="ctr" anchorCtr="0"/>
          <a:lstStyle>
            <a:lvl1pPr marL="0" indent="0" algn="ctr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800" b="0" i="0" u="none" kern="1200" baseline="0">
                <a:solidFill>
                  <a:srgbClr val="262626"/>
                </a:solidFill>
                <a:latin typeface="Cambria" panose="02040503050406030204" pitchFamily="18" charset="0"/>
                <a:ea typeface="宋体" panose="02010600030101010101" pitchFamily="2" charset="-122"/>
                <a:cs typeface="+mj-cs"/>
              </a:defRPr>
            </a:lvl1pPr>
          </a:lstStyle>
          <a:p/>
        </p:txBody>
      </p:sp>
      <p:sp>
        <p:nvSpPr>
          <p:cNvPr id="17411" name="内容占位符 2"/>
          <p:cNvSpPr>
            <a:spLocks noGrp="1"/>
          </p:cNvSpPr>
          <p:nvPr>
            <p:ph idx="1"/>
          </p:nvPr>
        </p:nvSpPr>
        <p:spPr>
          <a:xfrm>
            <a:off x="838200" y="2038350"/>
            <a:ext cx="7467600" cy="3951288"/>
          </a:xfrm>
          <a:noFill/>
          <a:ln>
            <a:miter lim="800000"/>
          </a:ln>
        </p:spPr>
        <p:txBody>
          <a:bodyPr vert="horz" wrap="square" lIns="91440" tIns="45720" rIns="91440" bIns="45720" anchor="t" anchorCtr="0"/>
          <a:lstStyle>
            <a:lvl1pPr marL="228600" indent="-228600" algn="l" defTabSz="4572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5000"/>
              <a:buFont typeface="Rage Italic" pitchFamily="66" charset="0"/>
              <a:buChar char="0"/>
              <a:defRPr kumimoji="0" lang="zh-CN" altLang="en-US" sz="2400" b="0" i="0" u="none" kern="1200" baseline="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557530" indent="-228600" algn="l" defTabSz="4572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5000"/>
              <a:buFont typeface="Rage Italic" pitchFamily="66" charset="0"/>
              <a:buChar char="0"/>
              <a:defRPr kumimoji="0" lang="zh-CN" altLang="en-US" sz="2200" b="0" i="0" u="none" kern="1200" baseline="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822325" indent="-182880" algn="l" defTabSz="4572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5000"/>
              <a:buFont typeface="Rage Italic" pitchFamily="66" charset="0"/>
              <a:buChar char="0"/>
              <a:defRPr kumimoji="0" lang="zh-CN" altLang="en-US" sz="2000" b="0" i="0" u="none" kern="1200" baseline="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4572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5000"/>
              <a:buFont typeface="Rage Italic" pitchFamily="66" charset="0"/>
              <a:buChar char="0"/>
              <a:defRPr kumimoji="0" lang="zh-CN" altLang="en-US" sz="1600" b="0" i="0" u="none" kern="1200" baseline="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1416050" indent="-182880" algn="l" defTabSz="4572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5000"/>
              <a:buFont typeface="Rage Italic" pitchFamily="66" charset="0"/>
              <a:buChar char="0"/>
              <a:defRPr kumimoji="0" lang="zh-CN" altLang="en-US" sz="1400" b="0" i="0" u="none" kern="1200" baseline="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  <a:lvl6pPr marL="164592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lang="zh-CN" altLang="en-US"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lang="zh-CN" altLang="en-US"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19456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lang="zh-CN" altLang="en-US"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46888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lang="zh-CN" altLang="en-US"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/>
          </a:p>
        </p:txBody>
      </p:sp>
      <p:pic>
        <p:nvPicPr>
          <p:cNvPr id="17412" name="Picture 2" descr="C:\Users\hbgydxfx10\Desktop\ppt22981_副本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7413" name="Picture 9" descr="C:\Users\hbgydxfx10\Desktop\u=1399064982,597926593&amp;fm=27&amp;gp=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84313"/>
            <a:ext cx="3900488" cy="36830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7414" name="Picture 2" descr="https://timgsa.baidu.com/timg?image&amp;quality=80&amp;size=b9999_10000&amp;sec=1527936364549&amp;di=b0b2833799b4a0574bafc90f5e82a886&amp;imgtype=0&amp;src=http%3A%2F%2Fwww.liyangtuopan.com%2Fimages%2FTB19JB4JXXXXXXYaXXXXXXXXXXX_%2521%25210-item_pic.jpg_310x31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0938" y="1484313"/>
            <a:ext cx="3683000" cy="36830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550863" y="436563"/>
            <a:ext cx="8042275" cy="1443037"/>
          </a:xfrm>
          <a:noFill/>
          <a:ln>
            <a:miter lim="800000"/>
          </a:ln>
        </p:spPr>
        <p:txBody>
          <a:bodyPr vert="horz" wrap="square" lIns="91440" tIns="45720" rIns="91440" bIns="45720" anchor="ctr" anchorCtr="0"/>
          <a:lstStyle>
            <a:lvl1pPr marL="0" indent="0" algn="ctr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800" b="0" i="0" u="none" kern="1200" baseline="0">
                <a:solidFill>
                  <a:srgbClr val="262626"/>
                </a:solidFill>
                <a:latin typeface="Cambria" panose="02040503050406030204" pitchFamily="18" charset="0"/>
                <a:ea typeface="宋体" panose="02010600030101010101" pitchFamily="2" charset="-122"/>
                <a:cs typeface="+mj-cs"/>
              </a:defRPr>
            </a:lvl1pPr>
          </a:lstStyle>
          <a:p/>
        </p:txBody>
      </p:sp>
      <p:sp>
        <p:nvSpPr>
          <p:cNvPr id="18435" name="内容占位符 2"/>
          <p:cNvSpPr>
            <a:spLocks noGrp="1"/>
          </p:cNvSpPr>
          <p:nvPr>
            <p:ph idx="1"/>
          </p:nvPr>
        </p:nvSpPr>
        <p:spPr>
          <a:xfrm>
            <a:off x="838200" y="2038350"/>
            <a:ext cx="7467600" cy="3951288"/>
          </a:xfrm>
          <a:noFill/>
          <a:ln>
            <a:miter lim="800000"/>
          </a:ln>
        </p:spPr>
        <p:txBody>
          <a:bodyPr vert="horz" wrap="square" lIns="91440" tIns="45720" rIns="91440" bIns="45720" anchor="t" anchorCtr="0"/>
          <a:lstStyle>
            <a:lvl1pPr marL="228600" indent="-228600" algn="l" defTabSz="4572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5000"/>
              <a:buFont typeface="Rage Italic" pitchFamily="66" charset="0"/>
              <a:buChar char="0"/>
              <a:defRPr kumimoji="0" lang="zh-CN" altLang="en-US" sz="2400" b="0" i="0" u="none" kern="1200" baseline="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557530" indent="-228600" algn="l" defTabSz="4572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5000"/>
              <a:buFont typeface="Rage Italic" pitchFamily="66" charset="0"/>
              <a:buChar char="0"/>
              <a:defRPr kumimoji="0" lang="zh-CN" altLang="en-US" sz="2200" b="0" i="0" u="none" kern="1200" baseline="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822325" indent="-182880" algn="l" defTabSz="4572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5000"/>
              <a:buFont typeface="Rage Italic" pitchFamily="66" charset="0"/>
              <a:buChar char="0"/>
              <a:defRPr kumimoji="0" lang="zh-CN" altLang="en-US" sz="2000" b="0" i="0" u="none" kern="1200" baseline="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4572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5000"/>
              <a:buFont typeface="Rage Italic" pitchFamily="66" charset="0"/>
              <a:buChar char="0"/>
              <a:defRPr kumimoji="0" lang="zh-CN" altLang="en-US" sz="1600" b="0" i="0" u="none" kern="1200" baseline="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1416050" indent="-182880" algn="l" defTabSz="4572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5000"/>
              <a:buFont typeface="Rage Italic" pitchFamily="66" charset="0"/>
              <a:buChar char="0"/>
              <a:defRPr kumimoji="0" lang="zh-CN" altLang="en-US" sz="1400" b="0" i="0" u="none" kern="1200" baseline="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  <a:lvl6pPr marL="164592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lang="zh-CN" altLang="en-US"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lang="zh-CN" altLang="en-US"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19456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lang="zh-CN" altLang="en-US"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46888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lang="zh-CN" altLang="en-US"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/>
          </a:p>
        </p:txBody>
      </p:sp>
      <p:pic>
        <p:nvPicPr>
          <p:cNvPr id="18436" name="Picture 2" descr="C:\Users\hbgydxfx10\Desktop\ppt22981_副本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8437" name="Picture 4" descr="u=3918324491,2417309993&amp;fm=23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714500"/>
            <a:ext cx="4103688" cy="30876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8438" name="Picture 8" descr="C:\Users\hbgydxfx10\Desktop\u=4286360841,3954759988&amp;fm=27&amp;gp=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6463" y="1700213"/>
            <a:ext cx="4154487" cy="30876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标题 1"/>
          <p:cNvSpPr>
            <a:spLocks noGrp="1"/>
          </p:cNvSpPr>
          <p:nvPr>
            <p:ph type="title"/>
          </p:nvPr>
        </p:nvSpPr>
        <p:spPr>
          <a:xfrm>
            <a:off x="550863" y="436563"/>
            <a:ext cx="8042275" cy="1443037"/>
          </a:xfrm>
          <a:noFill/>
          <a:ln>
            <a:miter lim="800000"/>
          </a:ln>
        </p:spPr>
        <p:txBody>
          <a:bodyPr vert="horz" wrap="square" lIns="91440" tIns="45720" rIns="91440" bIns="45720" anchor="ctr" anchorCtr="0"/>
          <a:lstStyle>
            <a:lvl1pPr marL="0" indent="0" algn="ctr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800" b="0" i="0" u="none" kern="1200" baseline="0">
                <a:solidFill>
                  <a:srgbClr val="262626"/>
                </a:solidFill>
                <a:latin typeface="Cambria" panose="02040503050406030204" pitchFamily="18" charset="0"/>
                <a:ea typeface="宋体" panose="02010600030101010101" pitchFamily="2" charset="-122"/>
                <a:cs typeface="+mj-cs"/>
              </a:defRPr>
            </a:lvl1pPr>
          </a:lstStyle>
          <a:p/>
        </p:txBody>
      </p:sp>
      <p:sp>
        <p:nvSpPr>
          <p:cNvPr id="19459" name="内容占位符 2"/>
          <p:cNvSpPr>
            <a:spLocks noGrp="1"/>
          </p:cNvSpPr>
          <p:nvPr>
            <p:ph idx="1"/>
          </p:nvPr>
        </p:nvSpPr>
        <p:spPr>
          <a:xfrm>
            <a:off x="838200" y="2038350"/>
            <a:ext cx="7467600" cy="3951288"/>
          </a:xfrm>
          <a:noFill/>
          <a:ln>
            <a:miter lim="800000"/>
          </a:ln>
        </p:spPr>
        <p:txBody>
          <a:bodyPr vert="horz" wrap="square" lIns="91440" tIns="45720" rIns="91440" bIns="45720" anchor="t" anchorCtr="0"/>
          <a:lstStyle>
            <a:lvl1pPr marL="228600" indent="-228600" algn="l" defTabSz="4572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5000"/>
              <a:buFont typeface="Rage Italic" pitchFamily="66" charset="0"/>
              <a:buChar char="0"/>
              <a:defRPr kumimoji="0" lang="zh-CN" altLang="en-US" sz="2400" b="0" i="0" u="none" kern="1200" baseline="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557530" indent="-228600" algn="l" defTabSz="4572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5000"/>
              <a:buFont typeface="Rage Italic" pitchFamily="66" charset="0"/>
              <a:buChar char="0"/>
              <a:defRPr kumimoji="0" lang="zh-CN" altLang="en-US" sz="2200" b="0" i="0" u="none" kern="1200" baseline="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822325" indent="-182880" algn="l" defTabSz="4572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5000"/>
              <a:buFont typeface="Rage Italic" pitchFamily="66" charset="0"/>
              <a:buChar char="0"/>
              <a:defRPr kumimoji="0" lang="zh-CN" altLang="en-US" sz="2000" b="0" i="0" u="none" kern="1200" baseline="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4572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5000"/>
              <a:buFont typeface="Rage Italic" pitchFamily="66" charset="0"/>
              <a:buChar char="0"/>
              <a:defRPr kumimoji="0" lang="zh-CN" altLang="en-US" sz="1600" b="0" i="0" u="none" kern="1200" baseline="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1416050" indent="-182880" algn="l" defTabSz="4572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5000"/>
              <a:buFont typeface="Rage Italic" pitchFamily="66" charset="0"/>
              <a:buChar char="0"/>
              <a:defRPr kumimoji="0" lang="zh-CN" altLang="en-US" sz="1400" b="0" i="0" u="none" kern="1200" baseline="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  <a:lvl6pPr marL="164592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lang="zh-CN" altLang="en-US"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lang="zh-CN" altLang="en-US"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19456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lang="zh-CN" altLang="en-US"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468880" indent="-18288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SzPct val="95000"/>
              <a:buFont typeface="Rage Italic" pitchFamily="66" charset="0"/>
              <a:buChar char="0"/>
              <a:defRPr lang="zh-CN" altLang="en-US"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/>
          </a:p>
        </p:txBody>
      </p:sp>
      <p:pic>
        <p:nvPicPr>
          <p:cNvPr id="19460" name="Picture 6" descr="C:\Users\hbgydxfx10\Desktop\ppt22981_副本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9461" name="Picture 7" descr="C:\Users\hbgydxfx10\Desktop\u=239873845,989924964&amp;fm=27&amp;gp=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895350"/>
            <a:ext cx="2641600" cy="23241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9462" name="Picture 2" descr="c:\users\zhenshi\appdata\roaming\360se6\USERDA~1\Temp\201112~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9200" y="914400"/>
            <a:ext cx="2520950" cy="23447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9463" name="Picture 2" descr="https://timgsa.baidu.com/timg?image&amp;quality=80&amp;size=b9999_10000&amp;sec=1527936364549&amp;di=b0b2833799b4a0574bafc90f5e82a886&amp;imgtype=0&amp;src=http%3A%2F%2Fwww.liyangtuopan.com%2Fimages%2FTB19JB4JXXXXXXYaXXXXXXXXXXX_%2521%25210-item_pic.jpg_310x31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32138" y="895350"/>
            <a:ext cx="2940050" cy="23637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9464" name="Picture 9" descr="C:\Users\hbgydxfx10\Desktop\u=1399064982,597926593&amp;fm=27&amp;gp=0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11513" y="3760788"/>
            <a:ext cx="2362200" cy="22288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9465" name="Picture 4" descr="u=3918324491,2417309993&amp;fm=23&amp;gp=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2875" y="3760788"/>
            <a:ext cx="2641600" cy="22288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9466" name="Picture 8" descr="C:\Users\hbgydxfx10\Desktop\u=4286360841,3954759988&amp;fm=27&amp;gp=0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67400" y="3702050"/>
            <a:ext cx="2982913" cy="22875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6"/>
          <p:cNvSpPr>
            <a:spLocks noGrp="1" noChangeArrowheads="1"/>
          </p:cNvSpPr>
          <p:nvPr>
            <p:ph type="ctrTitle"/>
          </p:nvPr>
        </p:nvSpPr>
        <p:spPr>
          <a:xfrm rot="20520000">
            <a:off x="900113" y="4005263"/>
            <a:ext cx="2735262" cy="1470025"/>
          </a:xfrm>
          <a:prstGeom prst="rect">
            <a:avLst/>
          </a:prstGeom>
        </p:spPr>
        <p:txBody>
          <a:bodyPr vert="horz" wrap="square" lIns="91440" tIns="45720" rIns="91440" bIns="45720" numCol="1" rtlCol="0" anchor="b" anchorCtr="0" compatLnSpc="1"/>
          <a:lstStyle>
            <a:lvl1pPr marL="0" indent="0" algn="ctr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800" b="0" i="0" u="none" baseline="0">
                <a:solidFill>
                  <a:srgbClr val="262626"/>
                </a:solidFill>
                <a:effectLst/>
                <a:latin typeface="Cambria" panose="02040503050406030204" pitchFamily="18" charset="0"/>
                <a:ea typeface="宋体" panose="02010600030101010101" pitchFamily="2" charset="-122"/>
              </a:defRPr>
            </a:lvl1pPr>
          </a:lstStyle>
          <a:p>
            <a:pPr marL="0" marR="0" lvl="0" indent="0" eaLnBrk="1" hangingPunct="1"/>
            <a:r>
              <a:rPr lang="zh-CN" altLang="en-US" sz="8000" spc="0">
                <a:solidFill>
                  <a:srgbClr val="0001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黑体" panose="02010600030101010101" pitchFamily="2" charset="-122"/>
              </a:rPr>
              <a:t>思考：</a:t>
            </a:r>
            <a:endParaRPr lang="zh-CN" altLang="en-US" sz="8000">
              <a:solidFill>
                <a:srgbClr val="0001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黑体" panose="02010600030101010101" pitchFamily="2" charset="-122"/>
            </a:endParaRPr>
          </a:p>
        </p:txBody>
      </p:sp>
      <p:sp>
        <p:nvSpPr>
          <p:cNvPr id="20483" name="Rectangle 7"/>
          <p:cNvSpPr>
            <a:spLocks noGrp="1" noChangeArrowheads="1"/>
          </p:cNvSpPr>
          <p:nvPr>
            <p:ph type="subTitle" idx="1"/>
          </p:nvPr>
        </p:nvSpPr>
        <p:spPr>
          <a:xfrm rot="300000">
            <a:off x="3349625" y="2744788"/>
            <a:ext cx="6400800" cy="1752600"/>
          </a:xfrm>
          <a:prstGeom prst="rect">
            <a:avLst/>
          </a:prstGeo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 algn="ctr" defTabSz="4572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5000"/>
              <a:buFont typeface="Rage Italic" pitchFamily="66" charset="0"/>
              <a:buNone/>
              <a:defRPr kumimoji="0" lang="zh-CN" altLang="en-US" sz="2400" b="0" i="0" u="none" baseline="0">
                <a:solidFill>
                  <a:srgbClr val="404040"/>
                </a:solidFill>
                <a:effectLst/>
                <a:latin typeface="Cambria" panose="02040503050406030204" pitchFamily="18" charset="0"/>
                <a:ea typeface="黑体" panose="02010600030101010101" pitchFamily="2" charset="-122"/>
              </a:defRPr>
            </a:lvl1pPr>
            <a:lvl2pPr marL="328295" indent="0" algn="ctr" defTabSz="4572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5000"/>
              <a:buFont typeface="Rage Italic" pitchFamily="66" charset="0"/>
              <a:buNone/>
              <a:defRPr kumimoji="0" lang="zh-CN" altLang="en-US" sz="2200" b="0" i="0" u="none" baseline="0">
                <a:solidFill>
                  <a:srgbClr val="404040"/>
                </a:solidFill>
                <a:effectLst/>
                <a:latin typeface="Cambria" panose="02040503050406030204" pitchFamily="18" charset="0"/>
                <a:ea typeface="黑体" panose="02010600030101010101" pitchFamily="2" charset="-122"/>
              </a:defRPr>
            </a:lvl2pPr>
            <a:lvl3pPr marL="639445" indent="0" algn="ctr" defTabSz="4572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5000"/>
              <a:buFont typeface="Rage Italic" pitchFamily="66" charset="0"/>
              <a:buNone/>
              <a:defRPr kumimoji="0" lang="zh-CN" altLang="en-US" sz="2000" b="0" i="0" u="none" baseline="0">
                <a:solidFill>
                  <a:srgbClr val="404040"/>
                </a:solidFill>
                <a:effectLst/>
                <a:latin typeface="Cambria" panose="02040503050406030204" pitchFamily="18" charset="0"/>
                <a:ea typeface="黑体" panose="02010600030101010101" pitchFamily="2" charset="-122"/>
              </a:defRPr>
            </a:lvl3pPr>
            <a:lvl4pPr marL="914400" indent="0" algn="ctr" defTabSz="4572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5000"/>
              <a:buFont typeface="Rage Italic" pitchFamily="66" charset="0"/>
              <a:buNone/>
              <a:defRPr kumimoji="0" lang="zh-CN" altLang="en-US" sz="1600" b="0" i="0" u="none" baseline="0">
                <a:solidFill>
                  <a:srgbClr val="404040"/>
                </a:solidFill>
                <a:effectLst/>
                <a:latin typeface="Cambria" panose="02040503050406030204" pitchFamily="18" charset="0"/>
                <a:ea typeface="黑体" panose="02010600030101010101" pitchFamily="2" charset="-122"/>
              </a:defRPr>
            </a:lvl4pPr>
            <a:lvl5pPr marL="1233805" indent="0" algn="ctr" defTabSz="4572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5000"/>
              <a:buFont typeface="Rage Italic" pitchFamily="66" charset="0"/>
              <a:buNone/>
              <a:defRPr kumimoji="0" lang="zh-CN" altLang="en-US" sz="1400" b="0" i="0" u="none" baseline="0">
                <a:solidFill>
                  <a:srgbClr val="404040"/>
                </a:solidFill>
                <a:effectLst/>
                <a:latin typeface="Cambria" panose="02040503050406030204" pitchFamily="18" charset="0"/>
                <a:ea typeface="黑体" panose="02010600030101010101" pitchFamily="2" charset="-122"/>
              </a:defRPr>
            </a:lvl5pPr>
          </a:lstStyle>
          <a:p>
            <a:pPr marL="0" marR="0" lvl="0" indent="0" algn="l" eaLnBrk="1" hangingPunct="1">
              <a:lnSpc>
                <a:spcPct val="170000"/>
              </a:lnSpc>
              <a:buFont typeface="Arial" panose="020B0604020202020204"/>
            </a:pPr>
            <a:r>
              <a:rPr lang="zh-CN" altLang="en-US" sz="5400" b="1" spc="0">
                <a:solidFill>
                  <a:srgbClr val="7D260E"/>
                </a:solidFill>
                <a:latin typeface="华文琥珀" pitchFamily="2" charset="-122"/>
                <a:ea typeface="华文琥珀" pitchFamily="2" charset="-122"/>
              </a:rPr>
              <a:t>  </a:t>
            </a:r>
            <a:r>
              <a:rPr lang="zh-CN" altLang="en-US" sz="4800" b="1" spc="0">
                <a:solidFill>
                  <a:srgbClr val="7D260E"/>
                </a:solidFill>
                <a:latin typeface="华文琥珀" pitchFamily="2" charset="-122"/>
                <a:ea typeface="华文琥珀" pitchFamily="2" charset="-122"/>
              </a:rPr>
              <a:t>地毯的功能</a:t>
            </a:r>
            <a:endParaRPr lang="en-US" altLang="zh-CN" sz="4800" b="1">
              <a:solidFill>
                <a:srgbClr val="7D260E"/>
              </a:solidFill>
              <a:latin typeface="华文琥珀" pitchFamily="2" charset="-122"/>
              <a:ea typeface="华文琥珀" pitchFamily="2" charset="-122"/>
            </a:endParaRPr>
          </a:p>
          <a:p>
            <a:pPr marL="0" marR="0" lvl="0" indent="0" algn="l" eaLnBrk="1" hangingPunct="1">
              <a:lnSpc>
                <a:spcPct val="170000"/>
              </a:lnSpc>
              <a:buFont typeface="Arial" panose="020B0604020202020204"/>
            </a:pPr>
            <a:endParaRPr lang="en-US" altLang="zh-CN" sz="5400" b="1">
              <a:solidFill>
                <a:srgbClr val="7D260E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20484" name="矩形 3"/>
          <p:cNvSpPr/>
          <p:nvPr/>
        </p:nvSpPr>
        <p:spPr>
          <a:xfrm rot="360000">
            <a:off x="3657600" y="4283075"/>
            <a:ext cx="4572000" cy="10779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5pPr>
          </a:lstStyle>
          <a:p>
            <a:pPr marL="0" lvl="0" indent="0" algn="l" eaLnBrk="1" hangingPunct="1"/>
            <a:r>
              <a:rPr lang="en-US" altLang="zh-CN" sz="3200" b="1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、舒适保暖、隔音</a:t>
            </a:r>
            <a:endParaRPr lang="en-US" altLang="zh-CN" sz="3200" b="1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  <a:p>
            <a:pPr marL="0" lvl="0" indent="0" algn="l" eaLnBrk="1" hangingPunct="1"/>
            <a:r>
              <a:rPr lang="en-US" altLang="zh-CN" sz="3200" b="1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b="1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、美化生活</a:t>
            </a:r>
            <a:endParaRPr lang="zh-CN" altLang="en-US" sz="3200" b="1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7" dur="80" fill="hold"/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e68230 [5]"/>
                                          </p:val>
                                        </p:tav>
                                        <p:tav tm="50000">
                                          <p:val>
                                            <p:strVal val="#942408 [6]"/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 fill="hold"/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e68230 [5]"/>
                                          </p:val>
                                        </p:tav>
                                        <p:tav tm="50000">
                                          <p:val>
                                            <p:strVal val="#942408 [6]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 fill="hold"/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14" dur="80" fill="hold"/>
                                        <p:tgtEl>
                                          <p:spTgt spid="204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e68230 [5]"/>
                                          </p:val>
                                        </p:tav>
                                        <p:tav tm="50000">
                                          <p:val>
                                            <p:strVal val="#942408 [6]"/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 fill="hold"/>
                                        <p:tgtEl>
                                          <p:spTgt spid="204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e68230 [5]"/>
                                          </p:val>
                                        </p:tav>
                                        <p:tav tm="50000">
                                          <p:val>
                                            <p:strVal val="#942408 [6]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 fill="hold"/>
                                        <p:tgtEl>
                                          <p:spTgt spid="204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标题 1"/>
          <p:cNvSpPr>
            <a:spLocks noGrp="1"/>
          </p:cNvSpPr>
          <p:nvPr>
            <p:ph type="title"/>
          </p:nvPr>
        </p:nvSpPr>
        <p:spPr>
          <a:xfrm>
            <a:off x="550863" y="436563"/>
            <a:ext cx="8042275" cy="1443037"/>
          </a:xfrm>
          <a:noFill/>
          <a:ln>
            <a:miter lim="800000"/>
          </a:ln>
        </p:spPr>
        <p:txBody>
          <a:bodyPr vert="horz" wrap="square" lIns="91440" tIns="45720" rIns="91440" bIns="45720" anchor="ctr" anchorCtr="0"/>
          <a:lstStyle>
            <a:lvl1pPr marL="0" indent="0" algn="ctr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800" b="0" i="0" u="none" kern="1200" baseline="0">
                <a:solidFill>
                  <a:srgbClr val="262626"/>
                </a:solidFill>
                <a:latin typeface="Cambria" panose="02040503050406030204" pitchFamily="18" charset="0"/>
                <a:ea typeface="宋体" panose="02010600030101010101" pitchFamily="2" charset="-122"/>
                <a:cs typeface="+mj-cs"/>
              </a:defRPr>
            </a:lvl1pPr>
          </a:lstStyle>
          <a:p/>
        </p:txBody>
      </p:sp>
      <p:pic>
        <p:nvPicPr>
          <p:cNvPr id="21507" name="Picture 6" descr="C:\Users\hbgydxfx10\Desktop\ppt22981_副本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71437" y="0"/>
            <a:ext cx="9144000" cy="68580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1508" name="Picture 3" descr="u=4128899568,245559037&amp;fm=23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8" y="835025"/>
            <a:ext cx="2786062" cy="17605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1509" name="图片 1" descr="kt001"/>
          <p:cNvPicPr>
            <a:picLocks noChangeAspect="1"/>
          </p:cNvPicPr>
          <p:nvPr/>
        </p:nvPicPr>
        <p:blipFill>
          <a:blip r:embed="rId3"/>
          <a:srcRect l="2718" t="2077" r="2197" b="5129"/>
          <a:stretch>
            <a:fillRect/>
          </a:stretch>
        </p:blipFill>
        <p:spPr>
          <a:xfrm>
            <a:off x="2928938" y="2674938"/>
            <a:ext cx="2657475" cy="17129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1510" name="Picture 2" descr="C:\Users\hbgydxfx10\Desktop\花地毯\花地毯资源\花地毯（2）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438" y="4495800"/>
            <a:ext cx="2787650" cy="18351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1511" name="Picture 4" descr="200971515404318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00375" y="4454525"/>
            <a:ext cx="2384425" cy="17716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1512" name="Picture 5" descr="c:\users\zhenshi\appdata\roaming\360se6\USERDA~1\Temp\DC5F5D~1.JPG"/>
          <p:cNvPicPr>
            <a:picLocks noChangeAspect="1"/>
          </p:cNvPicPr>
          <p:nvPr/>
        </p:nvPicPr>
        <p:blipFill>
          <a:blip r:embed="rId6"/>
          <a:srcRect l="4198" t="20491" r="3359" b="16271"/>
          <a:stretch>
            <a:fillRect/>
          </a:stretch>
        </p:blipFill>
        <p:spPr>
          <a:xfrm>
            <a:off x="71438" y="2547938"/>
            <a:ext cx="2787650" cy="19065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1513" name="Picture 21" descr="c:\users\zhenshi\appdata\roaming\360se6\USERDA~1\Temp\6180HM~1.JPE"/>
          <p:cNvPicPr>
            <a:picLocks noChangeAspect="1"/>
          </p:cNvPicPr>
          <p:nvPr/>
        </p:nvPicPr>
        <p:blipFill>
          <a:blip r:embed="rId7"/>
          <a:srcRect t="16632" b="19171"/>
          <a:stretch>
            <a:fillRect/>
          </a:stretch>
        </p:blipFill>
        <p:spPr>
          <a:xfrm>
            <a:off x="2857500" y="946150"/>
            <a:ext cx="2830513" cy="16017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1514" name="Picture 3" descr="u=4128899568,245559037&amp;fm=23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4675" y="904875"/>
            <a:ext cx="2147888" cy="15954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1515" name="图片 1" descr="kt001"/>
          <p:cNvPicPr>
            <a:picLocks noChangeAspect="1"/>
          </p:cNvPicPr>
          <p:nvPr/>
        </p:nvPicPr>
        <p:blipFill>
          <a:blip r:embed="rId8"/>
          <a:srcRect l="2718" t="2077" r="2197" b="5129"/>
          <a:stretch>
            <a:fillRect/>
          </a:stretch>
        </p:blipFill>
        <p:spPr>
          <a:xfrm>
            <a:off x="7500938" y="2601913"/>
            <a:ext cx="1571625" cy="12557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1516" name="Picture 2" descr="C:\Users\hbgydxfx10\Desktop\花地毯\花地毯资源\花地毯（2）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643563" y="2524125"/>
            <a:ext cx="1776412" cy="14112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1517" name="Picture 21" descr="c:\users\zhenshi\appdata\roaming\360se6\USERDA~1\Temp\6180HM~1.JPE"/>
          <p:cNvPicPr>
            <a:picLocks noChangeAspect="1"/>
          </p:cNvPicPr>
          <p:nvPr/>
        </p:nvPicPr>
        <p:blipFill>
          <a:blip r:embed="rId7"/>
          <a:srcRect t="16632" b="19173"/>
          <a:stretch>
            <a:fillRect/>
          </a:stretch>
        </p:blipFill>
        <p:spPr>
          <a:xfrm>
            <a:off x="7143750" y="3959225"/>
            <a:ext cx="1966913" cy="11128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1518" name="Picture 5" descr="c:\users\zhenshi\appdata\roaming\360se6\USERDA~1\Temp\DC5F5D~1.JPG"/>
          <p:cNvPicPr>
            <a:picLocks noChangeAspect="1"/>
          </p:cNvPicPr>
          <p:nvPr/>
        </p:nvPicPr>
        <p:blipFill>
          <a:blip r:embed="rId10"/>
          <a:srcRect l="4198" t="20491" r="3359" b="16271"/>
          <a:stretch>
            <a:fillRect/>
          </a:stretch>
        </p:blipFill>
        <p:spPr>
          <a:xfrm>
            <a:off x="5572125" y="5178425"/>
            <a:ext cx="1619250" cy="11080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1519" name="Picture 4" descr="200971515404318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04088" y="5072063"/>
            <a:ext cx="1768475" cy="12207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1520" name="五边形 17"/>
          <p:cNvSpPr/>
          <p:nvPr/>
        </p:nvSpPr>
        <p:spPr>
          <a:xfrm>
            <a:off x="5715000" y="3959225"/>
            <a:ext cx="1071563" cy="1255713"/>
          </a:xfrm>
          <a:prstGeom prst="homePlate">
            <a:avLst>
              <a:gd name="adj" fmla="val 50000"/>
            </a:avLst>
          </a:prstGeom>
          <a:solidFill>
            <a:srgbClr val="0D0D0D"/>
          </a:solidFill>
          <a:ln w="19050">
            <a:solidFill>
              <a:srgbClr val="732009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/>
            <a:endParaRPr lang="zh-CN" altLang="en-US">
              <a:solidFill>
                <a:srgbClr val="FFFFFF"/>
              </a:solidFill>
              <a:latin typeface="Cambria" panose="02040503050406030204" pitchFamily="18" charset="0"/>
              <a:ea typeface="黑体" panose="02010600030101010101" pitchFamily="2" charset="-122"/>
            </a:endParaRPr>
          </a:p>
        </p:txBody>
      </p:sp>
      <p:sp>
        <p:nvSpPr>
          <p:cNvPr id="21521" name="TextBox 18"/>
          <p:cNvSpPr/>
          <p:nvPr/>
        </p:nvSpPr>
        <p:spPr>
          <a:xfrm>
            <a:off x="5715000" y="4014788"/>
            <a:ext cx="785813" cy="1016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5pPr>
          </a:lstStyle>
          <a:p>
            <a:pPr marL="0" lvl="0" indent="0" algn="l" eaLnBrk="1" hangingPunct="1"/>
            <a:r>
              <a:rPr lang="zh-CN" altLang="en-US" sz="2000" b="1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现代地毯商店</a:t>
            </a:r>
            <a:endParaRPr lang="zh-CN" altLang="en-US" sz="2000" b="1">
              <a:solidFill>
                <a:srgbClr val="FFFF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522" name="五边形 19"/>
          <p:cNvSpPr/>
          <p:nvPr/>
        </p:nvSpPr>
        <p:spPr>
          <a:xfrm>
            <a:off x="5688013" y="995363"/>
            <a:ext cx="1009650" cy="1366837"/>
          </a:xfrm>
          <a:prstGeom prst="homePlate">
            <a:avLst>
              <a:gd name="adj" fmla="val 50000"/>
            </a:avLst>
          </a:prstGeom>
          <a:solidFill>
            <a:srgbClr val="0D0D0D"/>
          </a:solidFill>
          <a:ln w="19050">
            <a:solidFill>
              <a:srgbClr val="732009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5pPr>
          </a:lstStyle>
          <a:p>
            <a:pPr marL="0" marR="0" lvl="0" indent="0" algn="l" eaLnBrk="1" hangingPunct="1"/>
            <a:r>
              <a:rPr lang="zh-CN" altLang="en-US" sz="2000" b="1" spc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传统地毯商店</a:t>
            </a:r>
            <a:endParaRPr lang="zh-CN" altLang="en-US" sz="2000" b="1">
              <a:solidFill>
                <a:srgbClr val="FFFF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523" name="TextBox 20"/>
          <p:cNvSpPr/>
          <p:nvPr/>
        </p:nvSpPr>
        <p:spPr>
          <a:xfrm>
            <a:off x="1285875" y="2411413"/>
            <a:ext cx="428625" cy="368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b="1"/>
              <a:t>1</a:t>
            </a:r>
            <a:endParaRPr lang="zh-CN" altLang="en-US" b="1"/>
          </a:p>
        </p:txBody>
      </p:sp>
      <p:sp>
        <p:nvSpPr>
          <p:cNvPr id="21524" name="TextBox 21"/>
          <p:cNvSpPr/>
          <p:nvPr/>
        </p:nvSpPr>
        <p:spPr>
          <a:xfrm>
            <a:off x="785813" y="4203700"/>
            <a:ext cx="1143000" cy="368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b="1"/>
              <a:t>2</a:t>
            </a:r>
            <a:endParaRPr lang="zh-CN" altLang="en-US" b="1"/>
          </a:p>
        </p:txBody>
      </p:sp>
      <p:sp>
        <p:nvSpPr>
          <p:cNvPr id="21525" name="TextBox 22"/>
          <p:cNvSpPr/>
          <p:nvPr/>
        </p:nvSpPr>
        <p:spPr>
          <a:xfrm>
            <a:off x="785813" y="6330950"/>
            <a:ext cx="928687" cy="3698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b="1">
                <a:solidFill>
                  <a:srgbClr val="FFFF00"/>
                </a:solidFill>
              </a:rPr>
              <a:t>3</a:t>
            </a:r>
            <a:endParaRPr lang="zh-CN" altLang="en-US" b="1">
              <a:solidFill>
                <a:srgbClr val="FFFF00"/>
              </a:solidFill>
            </a:endParaRPr>
          </a:p>
        </p:txBody>
      </p:sp>
      <p:sp>
        <p:nvSpPr>
          <p:cNvPr id="21526" name="TextBox 23"/>
          <p:cNvSpPr/>
          <p:nvPr/>
        </p:nvSpPr>
        <p:spPr>
          <a:xfrm>
            <a:off x="3808413" y="2417763"/>
            <a:ext cx="928687" cy="368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b="1"/>
              <a:t>4</a:t>
            </a:r>
            <a:endParaRPr lang="zh-CN" altLang="en-US" b="1"/>
          </a:p>
        </p:txBody>
      </p:sp>
      <p:sp>
        <p:nvSpPr>
          <p:cNvPr id="21527" name="TextBox 24"/>
          <p:cNvSpPr/>
          <p:nvPr/>
        </p:nvSpPr>
        <p:spPr>
          <a:xfrm>
            <a:off x="3808413" y="4203700"/>
            <a:ext cx="884237" cy="368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b="1"/>
              <a:t>5</a:t>
            </a:r>
            <a:endParaRPr lang="zh-CN" altLang="en-US" b="1"/>
          </a:p>
        </p:txBody>
      </p:sp>
      <p:sp>
        <p:nvSpPr>
          <p:cNvPr id="21528" name="TextBox 25"/>
          <p:cNvSpPr/>
          <p:nvPr/>
        </p:nvSpPr>
        <p:spPr>
          <a:xfrm>
            <a:off x="3808413" y="6292850"/>
            <a:ext cx="884237" cy="3698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b="1">
                <a:solidFill>
                  <a:srgbClr val="FFFF00"/>
                </a:solidFill>
              </a:rPr>
              <a:t>6</a:t>
            </a:r>
            <a:endParaRPr lang="zh-CN" altLang="en-US" b="1">
              <a:solidFill>
                <a:srgbClr val="FFFF00"/>
              </a:solidFill>
            </a:endParaRPr>
          </a:p>
        </p:txBody>
      </p:sp>
      <p:sp>
        <p:nvSpPr>
          <p:cNvPr id="21529" name="TextBox 26"/>
          <p:cNvSpPr/>
          <p:nvPr/>
        </p:nvSpPr>
        <p:spPr>
          <a:xfrm>
            <a:off x="1143000" y="436563"/>
            <a:ext cx="2357438" cy="3698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1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1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tsTypes="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1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1000" fill="hold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1000" fill="hold"/>
                                        <p:tgtEl>
                                          <p:spTgt spid="21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20" grpId="0"/>
      <p:bldP spid="21521" grpId="0"/>
      <p:bldP spid="215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6" descr="C:\Users\hbgydxfx10\Desktop\ppt22981_副本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2531" name="内容占位符 3"/>
          <p:cNvSpPr/>
          <p:nvPr/>
        </p:nvSpPr>
        <p:spPr>
          <a:xfrm>
            <a:off x="746125" y="260350"/>
            <a:ext cx="7488238" cy="936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</a:defRPr>
            </a:lvl5pPr>
          </a:lstStyle>
          <a:p>
            <a:pPr marL="0" lvl="0" indent="0" algn="l" eaLnBrk="1" hangingPunct="1"/>
            <a:r>
              <a:rPr lang="zh-CN" altLang="en-US" sz="3600" b="1">
                <a:solidFill>
                  <a:srgbClr val="FFFF00"/>
                </a:solidFill>
              </a:rPr>
              <a:t>传统式样的地毯</a:t>
            </a:r>
            <a:endParaRPr lang="zh-CN" altLang="en-US" sz="3600" b="1">
              <a:solidFill>
                <a:srgbClr val="FFFF00"/>
              </a:solidFill>
            </a:endParaRPr>
          </a:p>
        </p:txBody>
      </p:sp>
      <p:pic>
        <p:nvPicPr>
          <p:cNvPr id="22532" name="Picture 3" descr="u=4128899568,245559037&amp;fm=23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625" y="835025"/>
            <a:ext cx="4397375" cy="27781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2533" name="图片 1" descr="kt001"/>
          <p:cNvPicPr>
            <a:picLocks noChangeAspect="1"/>
          </p:cNvPicPr>
          <p:nvPr/>
        </p:nvPicPr>
        <p:blipFill>
          <a:blip r:embed="rId3"/>
          <a:srcRect l="2718" t="2077" r="2197" b="5129"/>
          <a:stretch>
            <a:fillRect/>
          </a:stretch>
        </p:blipFill>
        <p:spPr>
          <a:xfrm>
            <a:off x="2143125" y="3676650"/>
            <a:ext cx="4397375" cy="26622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2534" name="Picture 2" descr="C:\Users\hbgydxfx10\Desktop\花地毯\花地毯资源\花地毯（2）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6463" y="835025"/>
            <a:ext cx="4368800" cy="28765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theme/theme1.xml><?xml version="1.0" encoding="utf-8"?>
<a:theme xmlns:a="http://schemas.openxmlformats.org/drawingml/2006/main" name="Sketchbook">
  <a:themeElements>
    <a:clrScheme name="Sketchbook">
      <a:dk1>
        <a:sysClr val="windowText" lastClr="000000"/>
      </a:dk1>
      <a:lt1>
        <a:sysClr val="window" lastClr="FFFFFF"/>
      </a:lt1>
      <a:dk2>
        <a:srgbClr val="4C1304"/>
      </a:dk2>
      <a:lt2>
        <a:srgbClr val="FFFEE6"/>
      </a:lt2>
      <a:accent1>
        <a:srgbClr val="A63212"/>
      </a:accent1>
      <a:accent2>
        <a:srgbClr val="E68230"/>
      </a:accent2>
      <a:accent3>
        <a:srgbClr val="9BB05E"/>
      </a:accent3>
      <a:accent4>
        <a:srgbClr val="6B9BC7"/>
      </a:accent4>
      <a:accent5>
        <a:srgbClr val="4E66B2"/>
      </a:accent5>
      <a:accent6>
        <a:srgbClr val="8976AC"/>
      </a:accent6>
      <a:hlink>
        <a:srgbClr val="942408"/>
      </a:hlink>
      <a:folHlink>
        <a:srgbClr val="B34F17"/>
      </a:folHlink>
    </a:clrScheme>
    <a:fontScheme name="Sketchbook">
      <a:majorFont>
        <a:latin typeface="Cambria"/>
        <a:ea typeface="Arial"/>
        <a:cs typeface="Arial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/>
        <a:ea typeface="Arial"/>
        <a:cs typeface="Arial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Sketchbook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alpha val="94000"/>
                <a:satMod val="120000"/>
                <a:lumMod val="110000"/>
              </a:schemeClr>
            </a:gs>
            <a:gs pos="100000">
              <a:schemeClr val="phClr">
                <a:tint val="80000"/>
                <a:shade val="100000"/>
                <a:satMod val="140000"/>
                <a:lumMod val="12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100000"/>
                <a:shade val="100000"/>
                <a:satMod val="100000"/>
                <a:lumMod val="90000"/>
              </a:schemeClr>
            </a:gs>
            <a:gs pos="100000">
              <a:schemeClr val="phClr">
                <a:tint val="95000"/>
                <a:shade val="100000"/>
                <a:satMod val="110000"/>
                <a:lumMod val="105000"/>
              </a:schemeClr>
            </a:gs>
          </a:gsLst>
          <a:path path="circle">
            <a:fillToRect l="40000" t="100000" r="4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shade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rotWithShape="0">
              <a:srgbClr val="000000">
                <a:alpha val="37000"/>
              </a:srgbClr>
            </a:outerShdw>
          </a:effectLst>
        </a:effectStyle>
        <a:effectStyle>
          <a:effectLst>
            <a:outerShdw blurRad="50800" dist="25400" dir="5040000" rotWithShape="0">
              <a:srgbClr val="000000">
                <a:alpha val="44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dkEdge">
            <a:bevelT w="38100" h="25400" prst="coolSlant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55000"/>
                <a:lumMod val="90000"/>
              </a:schemeClr>
              <a:schemeClr val="phClr">
                <a:tint val="92000"/>
                <a:satMod val="120000"/>
                <a:lumMod val="103000"/>
              </a:schemeClr>
            </a:duotone>
          </a:blip>
          <a:stretch>
            <a:fillRect/>
          </a:stretch>
        </a:blipFill>
        <a:blipFill rotWithShape="1">
          <a:blip xmlns:r="http://schemas.openxmlformats.org/officeDocument/2006/relationships" r:embed="rId2">
            <a:duotone>
              <a:schemeClr val="phClr">
                <a:shade val="96000"/>
              </a:schemeClr>
              <a:schemeClr val="phClr">
                <a:tint val="98000"/>
              </a:schemeClr>
            </a:duotone>
          </a:blip>
          <a:tile tx="0" ty="0" sx="50000" sy="50000" flip="none" algn="tl"/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172</Words>
  <Application>WPS 演示</Application>
  <PresentationFormat>On-screen Show (4:3)</PresentationFormat>
  <Paragraphs>53</Paragraphs>
  <Slides>14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31" baseType="lpstr">
      <vt:lpstr>Arial</vt:lpstr>
      <vt:lpstr>宋体</vt:lpstr>
      <vt:lpstr>Wingdings</vt:lpstr>
      <vt:lpstr>Arial</vt:lpstr>
      <vt:lpstr>Cambria</vt:lpstr>
      <vt:lpstr>Rage Italic</vt:lpstr>
      <vt:lpstr>Courier New</vt:lpstr>
      <vt:lpstr>Bradley Hand ITC TT-Bold</vt:lpstr>
      <vt:lpstr>Calibri</vt:lpstr>
      <vt:lpstr>华文琥珀</vt:lpstr>
      <vt:lpstr>黑体</vt:lpstr>
      <vt:lpstr>华文楷体</vt:lpstr>
      <vt:lpstr>楷体_GB2312</vt:lpstr>
      <vt:lpstr>微软雅黑</vt:lpstr>
      <vt:lpstr>楷体</vt:lpstr>
      <vt:lpstr>Arial Unicode MS</vt:lpstr>
      <vt:lpstr>Sketchbook</vt:lpstr>
      <vt:lpstr>PowerPoint 演示文稿</vt:lpstr>
      <vt:lpstr>花 地 毯</vt:lpstr>
      <vt:lpstr>PowerPoint 演示文稿</vt:lpstr>
      <vt:lpstr>PowerPoint 演示文稿</vt:lpstr>
      <vt:lpstr>PowerPoint 演示文稿</vt:lpstr>
      <vt:lpstr>PowerPoint 演示文稿</vt:lpstr>
      <vt:lpstr>思考：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小地毯绘画要求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Administrator</cp:lastModifiedBy>
  <cp:revision>2</cp:revision>
  <cp:lastPrinted>2022-11-10T09:44:00Z</cp:lastPrinted>
  <dcterms:created xsi:type="dcterms:W3CDTF">2022-11-10T09:44:00Z</dcterms:created>
  <dcterms:modified xsi:type="dcterms:W3CDTF">2023-03-21T00:16:48Z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KSOProductBuildVer">
    <vt:lpwstr>2052-11.1.0.10228</vt:lpwstr>
  </property>
</Properties>
</file>